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301" r:id="rId3"/>
    <p:sldId id="302" r:id="rId4"/>
    <p:sldId id="257" r:id="rId5"/>
    <p:sldId id="258" r:id="rId6"/>
    <p:sldId id="259" r:id="rId7"/>
    <p:sldId id="260" r:id="rId8"/>
    <p:sldId id="261" r:id="rId9"/>
    <p:sldId id="303" r:id="rId10"/>
    <p:sldId id="262" r:id="rId11"/>
    <p:sldId id="263" r:id="rId12"/>
    <p:sldId id="264" r:id="rId13"/>
    <p:sldId id="265" r:id="rId14"/>
    <p:sldId id="266" r:id="rId15"/>
    <p:sldId id="304" r:id="rId16"/>
    <p:sldId id="270" r:id="rId17"/>
    <p:sldId id="277" r:id="rId18"/>
    <p:sldId id="271" r:id="rId19"/>
    <p:sldId id="272" r:id="rId20"/>
    <p:sldId id="305" r:id="rId21"/>
    <p:sldId id="321" r:id="rId22"/>
    <p:sldId id="273" r:id="rId23"/>
    <p:sldId id="274" r:id="rId24"/>
    <p:sldId id="306" r:id="rId25"/>
    <p:sldId id="275" r:id="rId26"/>
    <p:sldId id="276" r:id="rId27"/>
    <p:sldId id="278" r:id="rId28"/>
    <p:sldId id="279" r:id="rId29"/>
    <p:sldId id="280" r:id="rId30"/>
    <p:sldId id="281" r:id="rId31"/>
    <p:sldId id="282" r:id="rId32"/>
    <p:sldId id="283" r:id="rId33"/>
    <p:sldId id="284" r:id="rId34"/>
    <p:sldId id="307" r:id="rId35"/>
    <p:sldId id="287" r:id="rId36"/>
    <p:sldId id="291" r:id="rId37"/>
    <p:sldId id="288" r:id="rId38"/>
    <p:sldId id="286" r:id="rId39"/>
    <p:sldId id="289" r:id="rId40"/>
    <p:sldId id="290" r:id="rId41"/>
    <p:sldId id="292" r:id="rId42"/>
    <p:sldId id="293" r:id="rId43"/>
    <p:sldId id="294" r:id="rId44"/>
    <p:sldId id="295" r:id="rId45"/>
    <p:sldId id="296" r:id="rId46"/>
    <p:sldId id="297" r:id="rId47"/>
    <p:sldId id="298" r:id="rId48"/>
    <p:sldId id="299" r:id="rId49"/>
    <p:sldId id="300" r:id="rId50"/>
    <p:sldId id="308" r:id="rId51"/>
    <p:sldId id="309" r:id="rId52"/>
    <p:sldId id="310" r:id="rId53"/>
    <p:sldId id="311" r:id="rId54"/>
    <p:sldId id="312" r:id="rId55"/>
    <p:sldId id="313" r:id="rId56"/>
    <p:sldId id="314" r:id="rId57"/>
    <p:sldId id="315" r:id="rId58"/>
    <p:sldId id="316" r:id="rId59"/>
    <p:sldId id="317" r:id="rId60"/>
    <p:sldId id="341" r:id="rId61"/>
    <p:sldId id="318" r:id="rId62"/>
    <p:sldId id="319" r:id="rId63"/>
    <p:sldId id="320" r:id="rId64"/>
    <p:sldId id="322" r:id="rId65"/>
    <p:sldId id="342" r:id="rId66"/>
    <p:sldId id="343" r:id="rId67"/>
    <p:sldId id="344" r:id="rId68"/>
    <p:sldId id="346" r:id="rId69"/>
    <p:sldId id="345" r:id="rId70"/>
    <p:sldId id="347"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9" r:id="rId86"/>
    <p:sldId id="340"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945" autoAdjust="0"/>
  </p:normalViewPr>
  <p:slideViewPr>
    <p:cSldViewPr snapToGrid="0">
      <p:cViewPr>
        <p:scale>
          <a:sx n="82" d="100"/>
          <a:sy n="82" d="100"/>
        </p:scale>
        <p:origin x="36" y="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B3920A-6FCE-4ED3-B23E-37F1F5A4D472}"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652C9625-7E81-47E8-B669-08E899D64A78}">
      <dgm:prSet/>
      <dgm:spPr/>
      <dgm:t>
        <a:bodyPr/>
        <a:lstStyle/>
        <a:p>
          <a:pPr>
            <a:defRPr b="1"/>
          </a:pPr>
          <a:r>
            <a:rPr lang="en-US"/>
            <a:t>Microsoft Endpoint Manager collects information that falls into three categories:</a:t>
          </a:r>
        </a:p>
      </dgm:t>
    </dgm:pt>
    <dgm:pt modelId="{B5E65094-79A8-499E-B586-8DE0C02B9C84}" type="parTrans" cxnId="{38AC2B66-7E43-413B-9CCD-7087D93E3CE6}">
      <dgm:prSet/>
      <dgm:spPr/>
      <dgm:t>
        <a:bodyPr/>
        <a:lstStyle/>
        <a:p>
          <a:endParaRPr lang="en-US"/>
        </a:p>
      </dgm:t>
    </dgm:pt>
    <dgm:pt modelId="{C218B2D5-A6BA-4221-A6DF-45F586CA4BE8}" type="sibTrans" cxnId="{38AC2B66-7E43-413B-9CCD-7087D93E3CE6}">
      <dgm:prSet/>
      <dgm:spPr/>
      <dgm:t>
        <a:bodyPr/>
        <a:lstStyle/>
        <a:p>
          <a:endParaRPr lang="en-US"/>
        </a:p>
      </dgm:t>
    </dgm:pt>
    <dgm:pt modelId="{DBCB7DD4-761E-46FA-B0D7-6C29134869DA}">
      <dgm:prSet/>
      <dgm:spPr/>
      <dgm:t>
        <a:bodyPr/>
        <a:lstStyle/>
        <a:p>
          <a:pPr>
            <a:buFont typeface="Arial" panose="020B0604020202020204" pitchFamily="34" charset="0"/>
            <a:buChar char="•"/>
          </a:pPr>
          <a:r>
            <a:rPr lang="en-US" b="1"/>
            <a:t>Identified data</a:t>
          </a:r>
          <a:r>
            <a:rPr lang="en-US"/>
            <a:t> </a:t>
          </a:r>
        </a:p>
      </dgm:t>
    </dgm:pt>
    <dgm:pt modelId="{87A6BAE5-1C9F-43D4-8681-98D035182EE9}" type="parTrans" cxnId="{F1211E74-DBB9-404F-9913-E6C52278C808}">
      <dgm:prSet/>
      <dgm:spPr/>
      <dgm:t>
        <a:bodyPr/>
        <a:lstStyle/>
        <a:p>
          <a:endParaRPr lang="en-US"/>
        </a:p>
      </dgm:t>
    </dgm:pt>
    <dgm:pt modelId="{E6CF8EEC-1362-4451-B101-29875B84670D}" type="sibTrans" cxnId="{F1211E74-DBB9-404F-9913-E6C52278C808}">
      <dgm:prSet/>
      <dgm:spPr/>
      <dgm:t>
        <a:bodyPr/>
        <a:lstStyle/>
        <a:p>
          <a:endParaRPr lang="en-US"/>
        </a:p>
      </dgm:t>
    </dgm:pt>
    <dgm:pt modelId="{12695E34-2413-4558-BEB3-B3CFE5366044}">
      <dgm:prSet/>
      <dgm:spPr/>
      <dgm:t>
        <a:bodyPr/>
        <a:lstStyle/>
        <a:p>
          <a:pPr>
            <a:buFont typeface="Arial" panose="020B0604020202020204" pitchFamily="34" charset="0"/>
            <a:buChar char="•"/>
          </a:pPr>
          <a:r>
            <a:rPr lang="en-US" b="1"/>
            <a:t>Pseudonymized data</a:t>
          </a:r>
          <a:r>
            <a:rPr lang="en-US"/>
            <a:t> </a:t>
          </a:r>
        </a:p>
      </dgm:t>
    </dgm:pt>
    <dgm:pt modelId="{1682D6B1-E2E0-4DE9-A515-0718B0C323F1}" type="parTrans" cxnId="{49FCA004-8BDA-4933-B055-3E60EE39F95B}">
      <dgm:prSet/>
      <dgm:spPr/>
      <dgm:t>
        <a:bodyPr/>
        <a:lstStyle/>
        <a:p>
          <a:endParaRPr lang="en-US"/>
        </a:p>
      </dgm:t>
    </dgm:pt>
    <dgm:pt modelId="{D970F81A-49DB-423C-9800-C4F800DB5899}" type="sibTrans" cxnId="{49FCA004-8BDA-4933-B055-3E60EE39F95B}">
      <dgm:prSet/>
      <dgm:spPr/>
      <dgm:t>
        <a:bodyPr/>
        <a:lstStyle/>
        <a:p>
          <a:endParaRPr lang="en-US"/>
        </a:p>
      </dgm:t>
    </dgm:pt>
    <dgm:pt modelId="{394B72AD-433D-4D02-9165-B704C129C6AE}">
      <dgm:prSet/>
      <dgm:spPr/>
      <dgm:t>
        <a:bodyPr/>
        <a:lstStyle/>
        <a:p>
          <a:pPr>
            <a:buFont typeface="Arial" panose="020B0604020202020204" pitchFamily="34" charset="0"/>
            <a:buChar char="•"/>
          </a:pPr>
          <a:r>
            <a:rPr lang="en-US" b="1"/>
            <a:t>Aggregated data</a:t>
          </a:r>
          <a:endParaRPr lang="en-US"/>
        </a:p>
      </dgm:t>
    </dgm:pt>
    <dgm:pt modelId="{9C8633A1-4341-42CA-BE56-CF920F65AB71}" type="parTrans" cxnId="{99069ADF-D177-408A-97BF-06BFC3F10986}">
      <dgm:prSet/>
      <dgm:spPr/>
      <dgm:t>
        <a:bodyPr/>
        <a:lstStyle/>
        <a:p>
          <a:endParaRPr lang="en-US"/>
        </a:p>
      </dgm:t>
    </dgm:pt>
    <dgm:pt modelId="{BEB90CF3-E9C8-4065-A6AA-7FEC17275A4F}" type="sibTrans" cxnId="{99069ADF-D177-408A-97BF-06BFC3F10986}">
      <dgm:prSet/>
      <dgm:spPr/>
      <dgm:t>
        <a:bodyPr/>
        <a:lstStyle/>
        <a:p>
          <a:endParaRPr lang="en-US"/>
        </a:p>
      </dgm:t>
    </dgm:pt>
    <dgm:pt modelId="{F3CDE8BD-1043-4AFD-88D6-003AAFE46665}">
      <dgm:prSet/>
      <dgm:spPr/>
      <dgm:t>
        <a:bodyPr/>
        <a:lstStyle/>
        <a:p>
          <a:pPr>
            <a:defRPr b="1"/>
          </a:pPr>
          <a:r>
            <a:rPr lang="en-US" b="1"/>
            <a:t>Important Note: </a:t>
          </a:r>
          <a:r>
            <a:rPr lang="en-US" i="1"/>
            <a:t>Microsoft only uses  customer data to provide you the services you signed up for, Microsoft does not sell any data collected by their service to any third parties for any reason.</a:t>
          </a:r>
          <a:endParaRPr lang="en-US"/>
        </a:p>
      </dgm:t>
    </dgm:pt>
    <dgm:pt modelId="{04E7DD11-F3A8-47D4-BC99-A97317216F7D}" type="parTrans" cxnId="{A82791CE-D2AE-4CC0-BD6C-15E83253FA32}">
      <dgm:prSet/>
      <dgm:spPr/>
      <dgm:t>
        <a:bodyPr/>
        <a:lstStyle/>
        <a:p>
          <a:endParaRPr lang="en-US"/>
        </a:p>
      </dgm:t>
    </dgm:pt>
    <dgm:pt modelId="{38E8DA45-9674-4F9F-9AF6-3D6D2CAED7B0}" type="sibTrans" cxnId="{A82791CE-D2AE-4CC0-BD6C-15E83253FA32}">
      <dgm:prSet/>
      <dgm:spPr/>
      <dgm:t>
        <a:bodyPr/>
        <a:lstStyle/>
        <a:p>
          <a:endParaRPr lang="en-US"/>
        </a:p>
      </dgm:t>
    </dgm:pt>
    <dgm:pt modelId="{7EDA3389-4DE1-42C2-BAE7-298A0AD488DC}" type="pres">
      <dgm:prSet presAssocID="{FEB3920A-6FCE-4ED3-B23E-37F1F5A4D472}" presName="Name0" presStyleCnt="0">
        <dgm:presLayoutVars>
          <dgm:dir/>
          <dgm:animLvl val="lvl"/>
          <dgm:resizeHandles val="exact"/>
        </dgm:presLayoutVars>
      </dgm:prSet>
      <dgm:spPr/>
    </dgm:pt>
    <dgm:pt modelId="{13E5E114-BE16-4394-82F6-A33B0670F719}" type="pres">
      <dgm:prSet presAssocID="{F3CDE8BD-1043-4AFD-88D6-003AAFE46665}" presName="boxAndChildren" presStyleCnt="0"/>
      <dgm:spPr/>
    </dgm:pt>
    <dgm:pt modelId="{7B0A2346-6913-4CB7-A352-ACF1DAC19FD1}" type="pres">
      <dgm:prSet presAssocID="{F3CDE8BD-1043-4AFD-88D6-003AAFE46665}" presName="parentTextBox" presStyleLbl="node1" presStyleIdx="0" presStyleCnt="2"/>
      <dgm:spPr/>
    </dgm:pt>
    <dgm:pt modelId="{3DC6E0E3-C3DF-45FA-B1F9-FA4964FD84F4}" type="pres">
      <dgm:prSet presAssocID="{C218B2D5-A6BA-4221-A6DF-45F586CA4BE8}" presName="sp" presStyleCnt="0"/>
      <dgm:spPr/>
    </dgm:pt>
    <dgm:pt modelId="{061A7FD0-CED2-44CD-8830-A264BDA046DA}" type="pres">
      <dgm:prSet presAssocID="{652C9625-7E81-47E8-B669-08E899D64A78}" presName="arrowAndChildren" presStyleCnt="0"/>
      <dgm:spPr/>
    </dgm:pt>
    <dgm:pt modelId="{604055BB-C6EE-42DD-A32E-629530AB5553}" type="pres">
      <dgm:prSet presAssocID="{652C9625-7E81-47E8-B669-08E899D64A78}" presName="parentTextArrow" presStyleLbl="node1" presStyleIdx="0" presStyleCnt="2"/>
      <dgm:spPr/>
    </dgm:pt>
    <dgm:pt modelId="{9B693FBD-4687-47C2-9773-1DC1A92D0CB0}" type="pres">
      <dgm:prSet presAssocID="{652C9625-7E81-47E8-B669-08E899D64A78}" presName="arrow" presStyleLbl="node1" presStyleIdx="1" presStyleCnt="2"/>
      <dgm:spPr/>
    </dgm:pt>
    <dgm:pt modelId="{4A532687-2664-4228-9A2C-B36696BEE8BE}" type="pres">
      <dgm:prSet presAssocID="{652C9625-7E81-47E8-B669-08E899D64A78}" presName="descendantArrow" presStyleCnt="0"/>
      <dgm:spPr/>
    </dgm:pt>
    <dgm:pt modelId="{6C975768-D0DD-421C-B228-E079D1AD5D64}" type="pres">
      <dgm:prSet presAssocID="{DBCB7DD4-761E-46FA-B0D7-6C29134869DA}" presName="childTextArrow" presStyleLbl="fgAccFollowNode1" presStyleIdx="0" presStyleCnt="3">
        <dgm:presLayoutVars>
          <dgm:bulletEnabled val="1"/>
        </dgm:presLayoutVars>
      </dgm:prSet>
      <dgm:spPr/>
    </dgm:pt>
    <dgm:pt modelId="{FC3D5848-DBC6-4E66-886B-9C97C7334D65}" type="pres">
      <dgm:prSet presAssocID="{12695E34-2413-4558-BEB3-B3CFE5366044}" presName="childTextArrow" presStyleLbl="fgAccFollowNode1" presStyleIdx="1" presStyleCnt="3">
        <dgm:presLayoutVars>
          <dgm:bulletEnabled val="1"/>
        </dgm:presLayoutVars>
      </dgm:prSet>
      <dgm:spPr/>
    </dgm:pt>
    <dgm:pt modelId="{A7D496DA-0A3B-4E9A-AF9E-EC11AAA7C089}" type="pres">
      <dgm:prSet presAssocID="{394B72AD-433D-4D02-9165-B704C129C6AE}" presName="childTextArrow" presStyleLbl="fgAccFollowNode1" presStyleIdx="2" presStyleCnt="3">
        <dgm:presLayoutVars>
          <dgm:bulletEnabled val="1"/>
        </dgm:presLayoutVars>
      </dgm:prSet>
      <dgm:spPr/>
    </dgm:pt>
  </dgm:ptLst>
  <dgm:cxnLst>
    <dgm:cxn modelId="{49FCA004-8BDA-4933-B055-3E60EE39F95B}" srcId="{652C9625-7E81-47E8-B669-08E899D64A78}" destId="{12695E34-2413-4558-BEB3-B3CFE5366044}" srcOrd="1" destOrd="0" parTransId="{1682D6B1-E2E0-4DE9-A515-0718B0C323F1}" sibTransId="{D970F81A-49DB-423C-9800-C4F800DB5899}"/>
    <dgm:cxn modelId="{5F02AF20-473A-405D-A459-911C9B5BAFB8}" type="presOf" srcId="{652C9625-7E81-47E8-B669-08E899D64A78}" destId="{604055BB-C6EE-42DD-A32E-629530AB5553}" srcOrd="0" destOrd="0" presId="urn:microsoft.com/office/officeart/2005/8/layout/process4"/>
    <dgm:cxn modelId="{874EA633-CBC7-47CF-BBC6-3B4248A49DB4}" type="presOf" srcId="{394B72AD-433D-4D02-9165-B704C129C6AE}" destId="{A7D496DA-0A3B-4E9A-AF9E-EC11AAA7C089}" srcOrd="0" destOrd="0" presId="urn:microsoft.com/office/officeart/2005/8/layout/process4"/>
    <dgm:cxn modelId="{38AC2B66-7E43-413B-9CCD-7087D93E3CE6}" srcId="{FEB3920A-6FCE-4ED3-B23E-37F1F5A4D472}" destId="{652C9625-7E81-47E8-B669-08E899D64A78}" srcOrd="0" destOrd="0" parTransId="{B5E65094-79A8-499E-B586-8DE0C02B9C84}" sibTransId="{C218B2D5-A6BA-4221-A6DF-45F586CA4BE8}"/>
    <dgm:cxn modelId="{3DDCE04C-44F9-45F4-BA55-795E77CFF705}" type="presOf" srcId="{F3CDE8BD-1043-4AFD-88D6-003AAFE46665}" destId="{7B0A2346-6913-4CB7-A352-ACF1DAC19FD1}" srcOrd="0" destOrd="0" presId="urn:microsoft.com/office/officeart/2005/8/layout/process4"/>
    <dgm:cxn modelId="{F1211E74-DBB9-404F-9913-E6C52278C808}" srcId="{652C9625-7E81-47E8-B669-08E899D64A78}" destId="{DBCB7DD4-761E-46FA-B0D7-6C29134869DA}" srcOrd="0" destOrd="0" parTransId="{87A6BAE5-1C9F-43D4-8681-98D035182EE9}" sibTransId="{E6CF8EEC-1362-4451-B101-29875B84670D}"/>
    <dgm:cxn modelId="{4FA36C90-0D6A-4909-957A-6AE9F79767C0}" type="presOf" srcId="{652C9625-7E81-47E8-B669-08E899D64A78}" destId="{9B693FBD-4687-47C2-9773-1DC1A92D0CB0}" srcOrd="1" destOrd="0" presId="urn:microsoft.com/office/officeart/2005/8/layout/process4"/>
    <dgm:cxn modelId="{A835BAA4-CBCA-4AB1-8C26-F2B8FC7E9846}" type="presOf" srcId="{FEB3920A-6FCE-4ED3-B23E-37F1F5A4D472}" destId="{7EDA3389-4DE1-42C2-BAE7-298A0AD488DC}" srcOrd="0" destOrd="0" presId="urn:microsoft.com/office/officeart/2005/8/layout/process4"/>
    <dgm:cxn modelId="{780D9AC9-CE95-4823-B3AB-ADE8CB54D0E2}" type="presOf" srcId="{DBCB7DD4-761E-46FA-B0D7-6C29134869DA}" destId="{6C975768-D0DD-421C-B228-E079D1AD5D64}" srcOrd="0" destOrd="0" presId="urn:microsoft.com/office/officeart/2005/8/layout/process4"/>
    <dgm:cxn modelId="{A82791CE-D2AE-4CC0-BD6C-15E83253FA32}" srcId="{FEB3920A-6FCE-4ED3-B23E-37F1F5A4D472}" destId="{F3CDE8BD-1043-4AFD-88D6-003AAFE46665}" srcOrd="1" destOrd="0" parTransId="{04E7DD11-F3A8-47D4-BC99-A97317216F7D}" sibTransId="{38E8DA45-9674-4F9F-9AF6-3D6D2CAED7B0}"/>
    <dgm:cxn modelId="{99069ADF-D177-408A-97BF-06BFC3F10986}" srcId="{652C9625-7E81-47E8-B669-08E899D64A78}" destId="{394B72AD-433D-4D02-9165-B704C129C6AE}" srcOrd="2" destOrd="0" parTransId="{9C8633A1-4341-42CA-BE56-CF920F65AB71}" sibTransId="{BEB90CF3-E9C8-4065-A6AA-7FEC17275A4F}"/>
    <dgm:cxn modelId="{45286AFC-A276-4385-A92B-122B73C6DCEC}" type="presOf" srcId="{12695E34-2413-4558-BEB3-B3CFE5366044}" destId="{FC3D5848-DBC6-4E66-886B-9C97C7334D65}" srcOrd="0" destOrd="0" presId="urn:microsoft.com/office/officeart/2005/8/layout/process4"/>
    <dgm:cxn modelId="{54DA0188-044D-4F76-A39F-064B006E089D}" type="presParOf" srcId="{7EDA3389-4DE1-42C2-BAE7-298A0AD488DC}" destId="{13E5E114-BE16-4394-82F6-A33B0670F719}" srcOrd="0" destOrd="0" presId="urn:microsoft.com/office/officeart/2005/8/layout/process4"/>
    <dgm:cxn modelId="{2D5F3446-97D1-4CDE-94C3-F07BDAE9440C}" type="presParOf" srcId="{13E5E114-BE16-4394-82F6-A33B0670F719}" destId="{7B0A2346-6913-4CB7-A352-ACF1DAC19FD1}" srcOrd="0" destOrd="0" presId="urn:microsoft.com/office/officeart/2005/8/layout/process4"/>
    <dgm:cxn modelId="{2E6899EC-5E2F-45A2-96D1-E00E756C9547}" type="presParOf" srcId="{7EDA3389-4DE1-42C2-BAE7-298A0AD488DC}" destId="{3DC6E0E3-C3DF-45FA-B1F9-FA4964FD84F4}" srcOrd="1" destOrd="0" presId="urn:microsoft.com/office/officeart/2005/8/layout/process4"/>
    <dgm:cxn modelId="{E824BF31-035E-49E8-8202-6EF87ABD980B}" type="presParOf" srcId="{7EDA3389-4DE1-42C2-BAE7-298A0AD488DC}" destId="{061A7FD0-CED2-44CD-8830-A264BDA046DA}" srcOrd="2" destOrd="0" presId="urn:microsoft.com/office/officeart/2005/8/layout/process4"/>
    <dgm:cxn modelId="{23D6E05C-BFE4-4872-A2F3-B6805F368D29}" type="presParOf" srcId="{061A7FD0-CED2-44CD-8830-A264BDA046DA}" destId="{604055BB-C6EE-42DD-A32E-629530AB5553}" srcOrd="0" destOrd="0" presId="urn:microsoft.com/office/officeart/2005/8/layout/process4"/>
    <dgm:cxn modelId="{026616F2-8732-4DFB-AFCE-296B23A7250F}" type="presParOf" srcId="{061A7FD0-CED2-44CD-8830-A264BDA046DA}" destId="{9B693FBD-4687-47C2-9773-1DC1A92D0CB0}" srcOrd="1" destOrd="0" presId="urn:microsoft.com/office/officeart/2005/8/layout/process4"/>
    <dgm:cxn modelId="{F8987A36-7496-45FA-93FA-5AE602741E0C}" type="presParOf" srcId="{061A7FD0-CED2-44CD-8830-A264BDA046DA}" destId="{4A532687-2664-4228-9A2C-B36696BEE8BE}" srcOrd="2" destOrd="0" presId="urn:microsoft.com/office/officeart/2005/8/layout/process4"/>
    <dgm:cxn modelId="{1E788DEE-2F61-4FFB-BB22-619F26980EAA}" type="presParOf" srcId="{4A532687-2664-4228-9A2C-B36696BEE8BE}" destId="{6C975768-D0DD-421C-B228-E079D1AD5D64}" srcOrd="0" destOrd="0" presId="urn:microsoft.com/office/officeart/2005/8/layout/process4"/>
    <dgm:cxn modelId="{BFBA64C6-9DF7-4C99-BD46-07838D51E855}" type="presParOf" srcId="{4A532687-2664-4228-9A2C-B36696BEE8BE}" destId="{FC3D5848-DBC6-4E66-886B-9C97C7334D65}" srcOrd="1" destOrd="0" presId="urn:microsoft.com/office/officeart/2005/8/layout/process4"/>
    <dgm:cxn modelId="{CADB7486-B236-45F2-94F2-6AEC882119C1}" type="presParOf" srcId="{4A532687-2664-4228-9A2C-B36696BEE8BE}" destId="{A7D496DA-0A3B-4E9A-AF9E-EC11AAA7C089}"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6A40070-9E10-49AF-B1A7-540FAE3C9B0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BF97050-1949-4410-8829-8687D5C145C0}">
      <dgm:prSet/>
      <dgm:spPr/>
      <dgm:t>
        <a:bodyPr/>
        <a:lstStyle/>
        <a:p>
          <a:r>
            <a:rPr lang="en-US"/>
            <a:t>we'll go through the following topics:</a:t>
          </a:r>
        </a:p>
      </dgm:t>
    </dgm:pt>
    <dgm:pt modelId="{2AE0E755-A58E-4DD3-AD13-FCC388359FA2}" type="parTrans" cxnId="{C8B5944A-DB2C-488B-94F3-AF0658A02E15}">
      <dgm:prSet/>
      <dgm:spPr/>
      <dgm:t>
        <a:bodyPr/>
        <a:lstStyle/>
        <a:p>
          <a:endParaRPr lang="en-US"/>
        </a:p>
      </dgm:t>
    </dgm:pt>
    <dgm:pt modelId="{AE1EC9B5-5DDB-45FE-A6BD-4519DF233E8A}" type="sibTrans" cxnId="{C8B5944A-DB2C-488B-94F3-AF0658A02E15}">
      <dgm:prSet/>
      <dgm:spPr/>
      <dgm:t>
        <a:bodyPr/>
        <a:lstStyle/>
        <a:p>
          <a:endParaRPr lang="en-US"/>
        </a:p>
      </dgm:t>
    </dgm:pt>
    <dgm:pt modelId="{61EB6507-82DB-4FCA-A117-C41357ED9B6E}">
      <dgm:prSet/>
      <dgm:spPr/>
      <dgm:t>
        <a:bodyPr/>
        <a:lstStyle/>
        <a:p>
          <a:r>
            <a:rPr lang="en-US"/>
            <a:t>Endpoint scenarios</a:t>
          </a:r>
        </a:p>
      </dgm:t>
    </dgm:pt>
    <dgm:pt modelId="{66A5907E-74A9-4B45-9C72-CA61CB7A4965}" type="parTrans" cxnId="{C8D1C5AA-11E7-4062-881C-75D65BAEC50B}">
      <dgm:prSet/>
      <dgm:spPr/>
      <dgm:t>
        <a:bodyPr/>
        <a:lstStyle/>
        <a:p>
          <a:endParaRPr lang="en-US"/>
        </a:p>
      </dgm:t>
    </dgm:pt>
    <dgm:pt modelId="{943B4FC1-E8CA-4F11-B8F2-00D089AA67B5}" type="sibTrans" cxnId="{C8D1C5AA-11E7-4062-881C-75D65BAEC50B}">
      <dgm:prSet/>
      <dgm:spPr/>
      <dgm:t>
        <a:bodyPr/>
        <a:lstStyle/>
        <a:p>
          <a:endParaRPr lang="en-US"/>
        </a:p>
      </dgm:t>
    </dgm:pt>
    <dgm:pt modelId="{6649BDB1-3026-45BC-8D99-D0E9FA6178AB}">
      <dgm:prSet/>
      <dgm:spPr/>
      <dgm:t>
        <a:bodyPr/>
        <a:lstStyle/>
        <a:p>
          <a:r>
            <a:rPr lang="en-US"/>
            <a:t>Identity roles and privileges</a:t>
          </a:r>
        </a:p>
      </dgm:t>
    </dgm:pt>
    <dgm:pt modelId="{BEC0DECB-72EC-4A01-833F-7AABF881DBDD}" type="parTrans" cxnId="{32F9DC08-F927-48B4-97B0-0CE668B7EDD7}">
      <dgm:prSet/>
      <dgm:spPr/>
      <dgm:t>
        <a:bodyPr/>
        <a:lstStyle/>
        <a:p>
          <a:endParaRPr lang="en-US"/>
        </a:p>
      </dgm:t>
    </dgm:pt>
    <dgm:pt modelId="{EFC3908A-C698-4876-8716-56C942BB26B3}" type="sibTrans" cxnId="{32F9DC08-F927-48B4-97B0-0CE668B7EDD7}">
      <dgm:prSet/>
      <dgm:spPr/>
      <dgm:t>
        <a:bodyPr/>
        <a:lstStyle/>
        <a:p>
          <a:endParaRPr lang="en-US"/>
        </a:p>
      </dgm:t>
    </dgm:pt>
    <dgm:pt modelId="{07F6368E-4374-427D-8D45-41934CE23D8A}">
      <dgm:prSet/>
      <dgm:spPr/>
      <dgm:t>
        <a:bodyPr/>
        <a:lstStyle/>
        <a:p>
          <a:r>
            <a:rPr lang="en-US"/>
            <a:t>Network URL firewall requirements</a:t>
          </a:r>
        </a:p>
      </dgm:t>
    </dgm:pt>
    <dgm:pt modelId="{5DB583CD-A60E-4DF5-9B71-F3945B4C4EC7}" type="parTrans" cxnId="{8FED2F9E-EDFF-451A-8678-7E29B7DD52F2}">
      <dgm:prSet/>
      <dgm:spPr/>
      <dgm:t>
        <a:bodyPr/>
        <a:lstStyle/>
        <a:p>
          <a:endParaRPr lang="en-US"/>
        </a:p>
      </dgm:t>
    </dgm:pt>
    <dgm:pt modelId="{E8447442-44B7-4D02-939B-8829115EB36D}" type="sibTrans" cxnId="{8FED2F9E-EDFF-451A-8678-7E29B7DD52F2}">
      <dgm:prSet/>
      <dgm:spPr/>
      <dgm:t>
        <a:bodyPr/>
        <a:lstStyle/>
        <a:p>
          <a:endParaRPr lang="en-US"/>
        </a:p>
      </dgm:t>
    </dgm:pt>
    <dgm:pt modelId="{207D44CE-C426-4B62-A971-FDC5B574F177}">
      <dgm:prSet/>
      <dgm:spPr/>
      <dgm:t>
        <a:bodyPr/>
        <a:lstStyle/>
        <a:p>
          <a:r>
            <a:rPr lang="en-US"/>
            <a:t>Licensing requirements</a:t>
          </a:r>
        </a:p>
      </dgm:t>
    </dgm:pt>
    <dgm:pt modelId="{35B38764-057E-4417-8E0A-4CBE4CD7E8A7}" type="parTrans" cxnId="{200171D9-6A21-4072-B869-B2B77F127F67}">
      <dgm:prSet/>
      <dgm:spPr/>
      <dgm:t>
        <a:bodyPr/>
        <a:lstStyle/>
        <a:p>
          <a:endParaRPr lang="en-US"/>
        </a:p>
      </dgm:t>
    </dgm:pt>
    <dgm:pt modelId="{1C0E9612-9BB8-4A7E-B39A-6FF118E8DB5B}" type="sibTrans" cxnId="{200171D9-6A21-4072-B869-B2B77F127F67}">
      <dgm:prSet/>
      <dgm:spPr/>
      <dgm:t>
        <a:bodyPr/>
        <a:lstStyle/>
        <a:p>
          <a:endParaRPr lang="en-US"/>
        </a:p>
      </dgm:t>
    </dgm:pt>
    <dgm:pt modelId="{53C6A03F-7ECD-4F0B-B58D-AA6C95AD8EDF}">
      <dgm:prSet/>
      <dgm:spPr/>
      <dgm:t>
        <a:bodyPr/>
        <a:lstStyle/>
        <a:p>
          <a:r>
            <a:rPr lang="en-US"/>
            <a:t>Supported OSes</a:t>
          </a:r>
        </a:p>
      </dgm:t>
    </dgm:pt>
    <dgm:pt modelId="{C31E26A2-9674-488A-A312-3C214CC448F9}" type="parTrans" cxnId="{E6F7F0D6-E36C-4397-98C0-562369EA7C50}">
      <dgm:prSet/>
      <dgm:spPr/>
      <dgm:t>
        <a:bodyPr/>
        <a:lstStyle/>
        <a:p>
          <a:endParaRPr lang="en-US"/>
        </a:p>
      </dgm:t>
    </dgm:pt>
    <dgm:pt modelId="{265F4A18-6636-408E-96A2-C820DE9C2B21}" type="sibTrans" cxnId="{E6F7F0D6-E36C-4397-98C0-562369EA7C50}">
      <dgm:prSet/>
      <dgm:spPr/>
      <dgm:t>
        <a:bodyPr/>
        <a:lstStyle/>
        <a:p>
          <a:endParaRPr lang="en-US"/>
        </a:p>
      </dgm:t>
    </dgm:pt>
    <dgm:pt modelId="{2BDC9274-A4E0-4ADD-8CDD-0ECBB2AE6A97}">
      <dgm:prSet/>
      <dgm:spPr/>
      <dgm:t>
        <a:bodyPr/>
        <a:lstStyle/>
        <a:p>
          <a:r>
            <a:rPr lang="en-US"/>
            <a:t>Windows 11 hardware requirements</a:t>
          </a:r>
        </a:p>
      </dgm:t>
    </dgm:pt>
    <dgm:pt modelId="{5F386E2A-943F-4827-B96D-01D7235313F8}" type="parTrans" cxnId="{9210C344-6837-46C1-B523-5CB2178D08E2}">
      <dgm:prSet/>
      <dgm:spPr/>
      <dgm:t>
        <a:bodyPr/>
        <a:lstStyle/>
        <a:p>
          <a:endParaRPr lang="en-US"/>
        </a:p>
      </dgm:t>
    </dgm:pt>
    <dgm:pt modelId="{15F6381E-D09B-4F18-8F79-51DF62449B8C}" type="sibTrans" cxnId="{9210C344-6837-46C1-B523-5CB2178D08E2}">
      <dgm:prSet/>
      <dgm:spPr/>
      <dgm:t>
        <a:bodyPr/>
        <a:lstStyle/>
        <a:p>
          <a:endParaRPr lang="en-US"/>
        </a:p>
      </dgm:t>
    </dgm:pt>
    <dgm:pt modelId="{939B67F4-8B61-4AB5-AB08-71C7580513B1}" type="pres">
      <dgm:prSet presAssocID="{76A40070-9E10-49AF-B1A7-540FAE3C9B0B}" presName="linear" presStyleCnt="0">
        <dgm:presLayoutVars>
          <dgm:dir/>
          <dgm:animLvl val="lvl"/>
          <dgm:resizeHandles val="exact"/>
        </dgm:presLayoutVars>
      </dgm:prSet>
      <dgm:spPr/>
    </dgm:pt>
    <dgm:pt modelId="{47BA5210-7EB9-4D1B-8C11-B1E761AB0276}" type="pres">
      <dgm:prSet presAssocID="{8BF97050-1949-4410-8829-8687D5C145C0}" presName="parentLin" presStyleCnt="0"/>
      <dgm:spPr/>
    </dgm:pt>
    <dgm:pt modelId="{412E5D78-6A92-4657-B858-E8192E1AB14C}" type="pres">
      <dgm:prSet presAssocID="{8BF97050-1949-4410-8829-8687D5C145C0}" presName="parentLeftMargin" presStyleLbl="node1" presStyleIdx="0" presStyleCnt="1"/>
      <dgm:spPr/>
    </dgm:pt>
    <dgm:pt modelId="{FDB9EEBD-7804-4864-BC1F-F61460F5E7FF}" type="pres">
      <dgm:prSet presAssocID="{8BF97050-1949-4410-8829-8687D5C145C0}" presName="parentText" presStyleLbl="node1" presStyleIdx="0" presStyleCnt="1">
        <dgm:presLayoutVars>
          <dgm:chMax val="0"/>
          <dgm:bulletEnabled val="1"/>
        </dgm:presLayoutVars>
      </dgm:prSet>
      <dgm:spPr/>
    </dgm:pt>
    <dgm:pt modelId="{291C53C3-B7B4-4E5C-94A4-8D835892EAE3}" type="pres">
      <dgm:prSet presAssocID="{8BF97050-1949-4410-8829-8687D5C145C0}" presName="negativeSpace" presStyleCnt="0"/>
      <dgm:spPr/>
    </dgm:pt>
    <dgm:pt modelId="{16D0B104-936B-4FF5-A017-1F31CBF3435E}" type="pres">
      <dgm:prSet presAssocID="{8BF97050-1949-4410-8829-8687D5C145C0}" presName="childText" presStyleLbl="conFgAcc1" presStyleIdx="0" presStyleCnt="1">
        <dgm:presLayoutVars>
          <dgm:bulletEnabled val="1"/>
        </dgm:presLayoutVars>
      </dgm:prSet>
      <dgm:spPr/>
    </dgm:pt>
  </dgm:ptLst>
  <dgm:cxnLst>
    <dgm:cxn modelId="{32F9DC08-F927-48B4-97B0-0CE668B7EDD7}" srcId="{8BF97050-1949-4410-8829-8687D5C145C0}" destId="{6649BDB1-3026-45BC-8D99-D0E9FA6178AB}" srcOrd="1" destOrd="0" parTransId="{BEC0DECB-72EC-4A01-833F-7AABF881DBDD}" sibTransId="{EFC3908A-C698-4876-8716-56C942BB26B3}"/>
    <dgm:cxn modelId="{34D0FB0E-3620-40D7-AE0E-9DB184AF2025}" type="presOf" srcId="{8BF97050-1949-4410-8829-8687D5C145C0}" destId="{412E5D78-6A92-4657-B858-E8192E1AB14C}" srcOrd="0" destOrd="0" presId="urn:microsoft.com/office/officeart/2005/8/layout/list1"/>
    <dgm:cxn modelId="{E1267A34-DBB9-4BEF-8461-F9CFF5C615DE}" type="presOf" srcId="{207D44CE-C426-4B62-A971-FDC5B574F177}" destId="{16D0B104-936B-4FF5-A017-1F31CBF3435E}" srcOrd="0" destOrd="3" presId="urn:microsoft.com/office/officeart/2005/8/layout/list1"/>
    <dgm:cxn modelId="{474EF260-6BEB-44DD-95C9-C51D9C651570}" type="presOf" srcId="{2BDC9274-A4E0-4ADD-8CDD-0ECBB2AE6A97}" destId="{16D0B104-936B-4FF5-A017-1F31CBF3435E}" srcOrd="0" destOrd="5" presId="urn:microsoft.com/office/officeart/2005/8/layout/list1"/>
    <dgm:cxn modelId="{9210C344-6837-46C1-B523-5CB2178D08E2}" srcId="{8BF97050-1949-4410-8829-8687D5C145C0}" destId="{2BDC9274-A4E0-4ADD-8CDD-0ECBB2AE6A97}" srcOrd="5" destOrd="0" parTransId="{5F386E2A-943F-4827-B96D-01D7235313F8}" sibTransId="{15F6381E-D09B-4F18-8F79-51DF62449B8C}"/>
    <dgm:cxn modelId="{C8B5944A-DB2C-488B-94F3-AF0658A02E15}" srcId="{76A40070-9E10-49AF-B1A7-540FAE3C9B0B}" destId="{8BF97050-1949-4410-8829-8687D5C145C0}" srcOrd="0" destOrd="0" parTransId="{2AE0E755-A58E-4DD3-AD13-FCC388359FA2}" sibTransId="{AE1EC9B5-5DDB-45FE-A6BD-4519DF233E8A}"/>
    <dgm:cxn modelId="{A85F2270-7A3F-4FD9-84B9-919BFD87B023}" type="presOf" srcId="{8BF97050-1949-4410-8829-8687D5C145C0}" destId="{FDB9EEBD-7804-4864-BC1F-F61460F5E7FF}" srcOrd="1" destOrd="0" presId="urn:microsoft.com/office/officeart/2005/8/layout/list1"/>
    <dgm:cxn modelId="{4D9DDF91-0480-404B-9E54-69993E411964}" type="presOf" srcId="{6649BDB1-3026-45BC-8D99-D0E9FA6178AB}" destId="{16D0B104-936B-4FF5-A017-1F31CBF3435E}" srcOrd="0" destOrd="1" presId="urn:microsoft.com/office/officeart/2005/8/layout/list1"/>
    <dgm:cxn modelId="{EE83E699-C6DA-4286-98CE-831B02651B3C}" type="presOf" srcId="{07F6368E-4374-427D-8D45-41934CE23D8A}" destId="{16D0B104-936B-4FF5-A017-1F31CBF3435E}" srcOrd="0" destOrd="2" presId="urn:microsoft.com/office/officeart/2005/8/layout/list1"/>
    <dgm:cxn modelId="{8FED2F9E-EDFF-451A-8678-7E29B7DD52F2}" srcId="{8BF97050-1949-4410-8829-8687D5C145C0}" destId="{07F6368E-4374-427D-8D45-41934CE23D8A}" srcOrd="2" destOrd="0" parTransId="{5DB583CD-A60E-4DF5-9B71-F3945B4C4EC7}" sibTransId="{E8447442-44B7-4D02-939B-8829115EB36D}"/>
    <dgm:cxn modelId="{C8D1C5AA-11E7-4062-881C-75D65BAEC50B}" srcId="{8BF97050-1949-4410-8829-8687D5C145C0}" destId="{61EB6507-82DB-4FCA-A117-C41357ED9B6E}" srcOrd="0" destOrd="0" parTransId="{66A5907E-74A9-4B45-9C72-CA61CB7A4965}" sibTransId="{943B4FC1-E8CA-4F11-B8F2-00D089AA67B5}"/>
    <dgm:cxn modelId="{78DB39B2-531C-4C63-89E7-5446F2FEDFEB}" type="presOf" srcId="{76A40070-9E10-49AF-B1A7-540FAE3C9B0B}" destId="{939B67F4-8B61-4AB5-AB08-71C7580513B1}" srcOrd="0" destOrd="0" presId="urn:microsoft.com/office/officeart/2005/8/layout/list1"/>
    <dgm:cxn modelId="{62761ED0-D25B-41AA-888F-E675303C5D5E}" type="presOf" srcId="{53C6A03F-7ECD-4F0B-B58D-AA6C95AD8EDF}" destId="{16D0B104-936B-4FF5-A017-1F31CBF3435E}" srcOrd="0" destOrd="4" presId="urn:microsoft.com/office/officeart/2005/8/layout/list1"/>
    <dgm:cxn modelId="{E6F7F0D6-E36C-4397-98C0-562369EA7C50}" srcId="{8BF97050-1949-4410-8829-8687D5C145C0}" destId="{53C6A03F-7ECD-4F0B-B58D-AA6C95AD8EDF}" srcOrd="4" destOrd="0" parTransId="{C31E26A2-9674-488A-A312-3C214CC448F9}" sibTransId="{265F4A18-6636-408E-96A2-C820DE9C2B21}"/>
    <dgm:cxn modelId="{200171D9-6A21-4072-B869-B2B77F127F67}" srcId="{8BF97050-1949-4410-8829-8687D5C145C0}" destId="{207D44CE-C426-4B62-A971-FDC5B574F177}" srcOrd="3" destOrd="0" parTransId="{35B38764-057E-4417-8E0A-4CBE4CD7E8A7}" sibTransId="{1C0E9612-9BB8-4A7E-B39A-6FF118E8DB5B}"/>
    <dgm:cxn modelId="{76F2F7F5-4913-4352-977E-BBF9FEB9BF98}" type="presOf" srcId="{61EB6507-82DB-4FCA-A117-C41357ED9B6E}" destId="{16D0B104-936B-4FF5-A017-1F31CBF3435E}" srcOrd="0" destOrd="0" presId="urn:microsoft.com/office/officeart/2005/8/layout/list1"/>
    <dgm:cxn modelId="{0A21B5FE-FAB2-4ACD-9861-237701276B5D}" type="presParOf" srcId="{939B67F4-8B61-4AB5-AB08-71C7580513B1}" destId="{47BA5210-7EB9-4D1B-8C11-B1E761AB0276}" srcOrd="0" destOrd="0" presId="urn:microsoft.com/office/officeart/2005/8/layout/list1"/>
    <dgm:cxn modelId="{2E977918-D940-4877-9A96-41633E7AFDD4}" type="presParOf" srcId="{47BA5210-7EB9-4D1B-8C11-B1E761AB0276}" destId="{412E5D78-6A92-4657-B858-E8192E1AB14C}" srcOrd="0" destOrd="0" presId="urn:microsoft.com/office/officeart/2005/8/layout/list1"/>
    <dgm:cxn modelId="{353ECB92-7ED2-4E39-B1D7-D315C0965471}" type="presParOf" srcId="{47BA5210-7EB9-4D1B-8C11-B1E761AB0276}" destId="{FDB9EEBD-7804-4864-BC1F-F61460F5E7FF}" srcOrd="1" destOrd="0" presId="urn:microsoft.com/office/officeart/2005/8/layout/list1"/>
    <dgm:cxn modelId="{6275DD39-B883-4062-BA8C-0907B331342F}" type="presParOf" srcId="{939B67F4-8B61-4AB5-AB08-71C7580513B1}" destId="{291C53C3-B7B4-4E5C-94A4-8D835892EAE3}" srcOrd="1" destOrd="0" presId="urn:microsoft.com/office/officeart/2005/8/layout/list1"/>
    <dgm:cxn modelId="{012CEA75-8005-4246-AAAD-8B81DB607BBF}" type="presParOf" srcId="{939B67F4-8B61-4AB5-AB08-71C7580513B1}" destId="{16D0B104-936B-4FF5-A017-1F31CBF3435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18B630-EA24-4137-9BF8-D6B7176AB20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1ADF997-804E-4B1B-8D8E-981CAAC83747}">
      <dgm:prSet/>
      <dgm:spPr/>
      <dgm:t>
        <a:bodyPr/>
        <a:lstStyle/>
        <a:p>
          <a:r>
            <a:rPr lang="en-US" b="1"/>
            <a:t>Microsoft:</a:t>
          </a:r>
          <a:endParaRPr lang="en-US"/>
        </a:p>
      </dgm:t>
    </dgm:pt>
    <dgm:pt modelId="{A09C0FDE-D850-4244-AA9B-3F68235D203B}" type="parTrans" cxnId="{D85B3588-47FA-4B8D-AF07-D339E0F32729}">
      <dgm:prSet/>
      <dgm:spPr/>
      <dgm:t>
        <a:bodyPr/>
        <a:lstStyle/>
        <a:p>
          <a:endParaRPr lang="en-US"/>
        </a:p>
      </dgm:t>
    </dgm:pt>
    <dgm:pt modelId="{29B184B8-128B-47CE-B515-803F185B6476}" type="sibTrans" cxnId="{D85B3588-47FA-4B8D-AF07-D339E0F32729}">
      <dgm:prSet/>
      <dgm:spPr/>
      <dgm:t>
        <a:bodyPr/>
        <a:lstStyle/>
        <a:p>
          <a:endParaRPr lang="en-US"/>
        </a:p>
      </dgm:t>
    </dgm:pt>
    <dgm:pt modelId="{B7CF3FDA-9B29-4B07-B61A-84FBBF38E2CC}">
      <dgm:prSet/>
      <dgm:spPr/>
      <dgm:t>
        <a:bodyPr/>
        <a:lstStyle/>
        <a:p>
          <a:r>
            <a:rPr lang="en-US"/>
            <a:t>Windows 11 (Enterprise single- and multi-session versions)</a:t>
          </a:r>
        </a:p>
      </dgm:t>
    </dgm:pt>
    <dgm:pt modelId="{E03570F6-935D-4088-8D22-7CD85070C1A1}" type="parTrans" cxnId="{088ACE1D-3CC3-4994-B8B3-8C5B23FE1D19}">
      <dgm:prSet/>
      <dgm:spPr/>
      <dgm:t>
        <a:bodyPr/>
        <a:lstStyle/>
        <a:p>
          <a:endParaRPr lang="en-US"/>
        </a:p>
      </dgm:t>
    </dgm:pt>
    <dgm:pt modelId="{379E963A-AE85-4C44-9724-DCDB90AD26A7}" type="sibTrans" cxnId="{088ACE1D-3CC3-4994-B8B3-8C5B23FE1D19}">
      <dgm:prSet/>
      <dgm:spPr/>
      <dgm:t>
        <a:bodyPr/>
        <a:lstStyle/>
        <a:p>
          <a:endParaRPr lang="en-US"/>
        </a:p>
      </dgm:t>
    </dgm:pt>
    <dgm:pt modelId="{D35FF764-B50E-4B8E-B6CC-531C077E6DCB}">
      <dgm:prSet/>
      <dgm:spPr/>
      <dgm:t>
        <a:bodyPr/>
        <a:lstStyle/>
        <a:p>
          <a:r>
            <a:rPr lang="en-US"/>
            <a:t>Windows 10 (Enterprise single- and multi-session versions)</a:t>
          </a:r>
        </a:p>
      </dgm:t>
    </dgm:pt>
    <dgm:pt modelId="{C2016EDE-4EA1-4B83-8B04-6B973EBB4DB9}" type="parTrans" cxnId="{9AD843DE-2956-4047-9EF7-18A97828E5B6}">
      <dgm:prSet/>
      <dgm:spPr/>
      <dgm:t>
        <a:bodyPr/>
        <a:lstStyle/>
        <a:p>
          <a:endParaRPr lang="en-US"/>
        </a:p>
      </dgm:t>
    </dgm:pt>
    <dgm:pt modelId="{79F6B7E3-1335-4B3C-9356-0D813D5A47D5}" type="sibTrans" cxnId="{9AD843DE-2956-4047-9EF7-18A97828E5B6}">
      <dgm:prSet/>
      <dgm:spPr/>
      <dgm:t>
        <a:bodyPr/>
        <a:lstStyle/>
        <a:p>
          <a:endParaRPr lang="en-US"/>
        </a:p>
      </dgm:t>
    </dgm:pt>
    <dgm:pt modelId="{E2E98154-5766-4B21-BB49-9B95823C33FE}">
      <dgm:prSet/>
      <dgm:spPr/>
      <dgm:t>
        <a:bodyPr/>
        <a:lstStyle/>
        <a:p>
          <a:r>
            <a:rPr lang="en-US"/>
            <a:t>Windows 10 Pro, Education</a:t>
          </a:r>
        </a:p>
      </dgm:t>
    </dgm:pt>
    <dgm:pt modelId="{D033EEBC-E987-44FC-98A8-6C6CC53DDCE7}" type="parTrans" cxnId="{26038947-61BB-4B28-B993-1B9BD7F595CA}">
      <dgm:prSet/>
      <dgm:spPr/>
      <dgm:t>
        <a:bodyPr/>
        <a:lstStyle/>
        <a:p>
          <a:endParaRPr lang="en-US"/>
        </a:p>
      </dgm:t>
    </dgm:pt>
    <dgm:pt modelId="{0EBD49C2-E55D-4574-9F74-5CA931D15877}" type="sibTrans" cxnId="{26038947-61BB-4B28-B993-1B9BD7F595CA}">
      <dgm:prSet/>
      <dgm:spPr/>
      <dgm:t>
        <a:bodyPr/>
        <a:lstStyle/>
        <a:p>
          <a:endParaRPr lang="en-US"/>
        </a:p>
      </dgm:t>
    </dgm:pt>
    <dgm:pt modelId="{888B3190-4B79-4D7F-91A9-1613653BDC18}">
      <dgm:prSet/>
      <dgm:spPr/>
      <dgm:t>
        <a:bodyPr/>
        <a:lstStyle/>
        <a:p>
          <a:r>
            <a:rPr lang="en-US"/>
            <a:t>Windows 10 Enterprise 2019 LTSC</a:t>
          </a:r>
        </a:p>
      </dgm:t>
    </dgm:pt>
    <dgm:pt modelId="{B3C50020-551F-4432-BB6F-24A222C52014}" type="parTrans" cxnId="{EFC141B6-538A-42DB-934C-A772FC1176B1}">
      <dgm:prSet/>
      <dgm:spPr/>
      <dgm:t>
        <a:bodyPr/>
        <a:lstStyle/>
        <a:p>
          <a:endParaRPr lang="en-US"/>
        </a:p>
      </dgm:t>
    </dgm:pt>
    <dgm:pt modelId="{3AF0B7E0-2592-4CE1-BFA0-EA2928DB10A0}" type="sibTrans" cxnId="{EFC141B6-538A-42DB-934C-A772FC1176B1}">
      <dgm:prSet/>
      <dgm:spPr/>
      <dgm:t>
        <a:bodyPr/>
        <a:lstStyle/>
        <a:p>
          <a:endParaRPr lang="en-US"/>
        </a:p>
      </dgm:t>
    </dgm:pt>
    <dgm:pt modelId="{9FC2FA2B-0444-441F-8381-2BFBA130A4CB}">
      <dgm:prSet/>
      <dgm:spPr/>
      <dgm:t>
        <a:bodyPr/>
        <a:lstStyle/>
        <a:p>
          <a:r>
            <a:rPr lang="en-US" dirty="0"/>
            <a:t>Windows 10 IoT Enterprise (x86, x64)</a:t>
          </a:r>
        </a:p>
      </dgm:t>
    </dgm:pt>
    <dgm:pt modelId="{70C2A8A4-7101-421D-8C8E-61BB36686636}" type="parTrans" cxnId="{966AD375-1855-45D2-B7D4-2F5F88715899}">
      <dgm:prSet/>
      <dgm:spPr/>
      <dgm:t>
        <a:bodyPr/>
        <a:lstStyle/>
        <a:p>
          <a:endParaRPr lang="en-US"/>
        </a:p>
      </dgm:t>
    </dgm:pt>
    <dgm:pt modelId="{0751B356-7E25-473F-84FA-3363BB2CEFB5}" type="sibTrans" cxnId="{966AD375-1855-45D2-B7D4-2F5F88715899}">
      <dgm:prSet/>
      <dgm:spPr/>
      <dgm:t>
        <a:bodyPr/>
        <a:lstStyle/>
        <a:p>
          <a:endParaRPr lang="en-US"/>
        </a:p>
      </dgm:t>
    </dgm:pt>
    <dgm:pt modelId="{090AE1D0-2D7A-472C-A362-FAB893032D83}">
      <dgm:prSet/>
      <dgm:spPr/>
      <dgm:t>
        <a:bodyPr/>
        <a:lstStyle/>
        <a:p>
          <a:r>
            <a:rPr lang="en-US"/>
            <a:t>Windows 10 Teams – Surface Hub</a:t>
          </a:r>
        </a:p>
      </dgm:t>
    </dgm:pt>
    <dgm:pt modelId="{DAE74DF0-59C9-460D-AFE6-0B502E903A8C}" type="parTrans" cxnId="{BE6152F2-630C-4FBE-BCE7-E328E9ACB149}">
      <dgm:prSet/>
      <dgm:spPr/>
      <dgm:t>
        <a:bodyPr/>
        <a:lstStyle/>
        <a:p>
          <a:endParaRPr lang="en-US"/>
        </a:p>
      </dgm:t>
    </dgm:pt>
    <dgm:pt modelId="{87DE50C8-9F31-4937-9256-91E019BB64F7}" type="sibTrans" cxnId="{BE6152F2-630C-4FBE-BCE7-E328E9ACB149}">
      <dgm:prSet/>
      <dgm:spPr/>
      <dgm:t>
        <a:bodyPr/>
        <a:lstStyle/>
        <a:p>
          <a:endParaRPr lang="en-US"/>
        </a:p>
      </dgm:t>
    </dgm:pt>
    <dgm:pt modelId="{1D1118F8-B01F-4D2D-BB34-264A18D543E8}">
      <dgm:prSet/>
      <dgm:spPr/>
      <dgm:t>
        <a:bodyPr/>
        <a:lstStyle/>
        <a:p>
          <a:r>
            <a:rPr lang="en-US"/>
            <a:t>Windows Holographic for Business</a:t>
          </a:r>
        </a:p>
      </dgm:t>
    </dgm:pt>
    <dgm:pt modelId="{B01F2657-86D7-4F43-9741-799CE94AF86B}" type="parTrans" cxnId="{B78D9A66-B4A7-4EC5-A0F5-D27A40038D5C}">
      <dgm:prSet/>
      <dgm:spPr/>
      <dgm:t>
        <a:bodyPr/>
        <a:lstStyle/>
        <a:p>
          <a:endParaRPr lang="en-US"/>
        </a:p>
      </dgm:t>
    </dgm:pt>
    <dgm:pt modelId="{7D45DD6F-1548-4381-ACCF-6B126DC40011}" type="sibTrans" cxnId="{B78D9A66-B4A7-4EC5-A0F5-D27A40038D5C}">
      <dgm:prSet/>
      <dgm:spPr/>
      <dgm:t>
        <a:bodyPr/>
        <a:lstStyle/>
        <a:p>
          <a:endParaRPr lang="en-US"/>
        </a:p>
      </dgm:t>
    </dgm:pt>
    <dgm:pt modelId="{05CD2063-B16D-47C1-9756-0D2A34E6C9D1}">
      <dgm:prSet/>
      <dgm:spPr/>
      <dgm:t>
        <a:bodyPr/>
        <a:lstStyle/>
        <a:p>
          <a:r>
            <a:rPr lang="en-US" b="1"/>
            <a:t>Supported mobile OS:</a:t>
          </a:r>
          <a:endParaRPr lang="en-US"/>
        </a:p>
      </dgm:t>
    </dgm:pt>
    <dgm:pt modelId="{4F00CBCB-F849-4C99-8C03-3E054E8D521B}" type="parTrans" cxnId="{33885F5B-0CBC-4FDF-B1BC-266A03201917}">
      <dgm:prSet/>
      <dgm:spPr/>
      <dgm:t>
        <a:bodyPr/>
        <a:lstStyle/>
        <a:p>
          <a:endParaRPr lang="en-US"/>
        </a:p>
      </dgm:t>
    </dgm:pt>
    <dgm:pt modelId="{0B9C957D-20E2-4158-84C8-4452E3262B62}" type="sibTrans" cxnId="{33885F5B-0CBC-4FDF-B1BC-266A03201917}">
      <dgm:prSet/>
      <dgm:spPr/>
      <dgm:t>
        <a:bodyPr/>
        <a:lstStyle/>
        <a:p>
          <a:endParaRPr lang="en-US"/>
        </a:p>
      </dgm:t>
    </dgm:pt>
    <dgm:pt modelId="{BC4406FC-BA23-452D-8E19-BC05E68AAD4E}">
      <dgm:prSet/>
      <dgm:spPr/>
      <dgm:t>
        <a:bodyPr/>
        <a:lstStyle/>
        <a:p>
          <a:r>
            <a:rPr lang="en-US" b="1"/>
            <a:t>Apple:</a:t>
          </a:r>
          <a:endParaRPr lang="en-US"/>
        </a:p>
      </dgm:t>
    </dgm:pt>
    <dgm:pt modelId="{397032AA-573A-4A01-8EC7-2A5C030891E9}" type="parTrans" cxnId="{B6B97C02-5BEB-4235-AECC-CCB8C473D95A}">
      <dgm:prSet/>
      <dgm:spPr/>
      <dgm:t>
        <a:bodyPr/>
        <a:lstStyle/>
        <a:p>
          <a:endParaRPr lang="en-US"/>
        </a:p>
      </dgm:t>
    </dgm:pt>
    <dgm:pt modelId="{E96E95D0-A1A8-4233-8D43-A59276DD3AA1}" type="sibTrans" cxnId="{B6B97C02-5BEB-4235-AECC-CCB8C473D95A}">
      <dgm:prSet/>
      <dgm:spPr/>
      <dgm:t>
        <a:bodyPr/>
        <a:lstStyle/>
        <a:p>
          <a:endParaRPr lang="en-US"/>
        </a:p>
      </dgm:t>
    </dgm:pt>
    <dgm:pt modelId="{9E8BB4DE-1699-4830-89D2-5EF6C7E7C4B6}">
      <dgm:prSet/>
      <dgm:spPr/>
      <dgm:t>
        <a:bodyPr/>
        <a:lstStyle/>
        <a:p>
          <a:r>
            <a:rPr lang="en-US"/>
            <a:t>Apple iOS 12.0 and later</a:t>
          </a:r>
        </a:p>
      </dgm:t>
    </dgm:pt>
    <dgm:pt modelId="{B22E21A6-4BA3-48BA-B3A2-B2C6B1E4384D}" type="parTrans" cxnId="{29BD1627-BFF1-48A9-9F64-9F3441A2184D}">
      <dgm:prSet/>
      <dgm:spPr/>
      <dgm:t>
        <a:bodyPr/>
        <a:lstStyle/>
        <a:p>
          <a:endParaRPr lang="en-US"/>
        </a:p>
      </dgm:t>
    </dgm:pt>
    <dgm:pt modelId="{5CEBE89A-3405-40A1-B866-D207798BF37F}" type="sibTrans" cxnId="{29BD1627-BFF1-48A9-9F64-9F3441A2184D}">
      <dgm:prSet/>
      <dgm:spPr/>
      <dgm:t>
        <a:bodyPr/>
        <a:lstStyle/>
        <a:p>
          <a:endParaRPr lang="en-US"/>
        </a:p>
      </dgm:t>
    </dgm:pt>
    <dgm:pt modelId="{640E6504-61C2-4E4C-9721-7BB653AE9387}">
      <dgm:prSet/>
      <dgm:spPr/>
      <dgm:t>
        <a:bodyPr/>
        <a:lstStyle/>
        <a:p>
          <a:r>
            <a:rPr lang="en-US"/>
            <a:t>Apple iPadOS 13.0 and later</a:t>
          </a:r>
        </a:p>
      </dgm:t>
    </dgm:pt>
    <dgm:pt modelId="{F3382A38-0F75-4620-9386-B3B595F6FCCC}" type="parTrans" cxnId="{7BB53926-E104-4184-8C61-C8FE2DDA9DA6}">
      <dgm:prSet/>
      <dgm:spPr/>
      <dgm:t>
        <a:bodyPr/>
        <a:lstStyle/>
        <a:p>
          <a:endParaRPr lang="en-US"/>
        </a:p>
      </dgm:t>
    </dgm:pt>
    <dgm:pt modelId="{13D57A32-E34B-41B0-9466-EBD20B2E0E11}" type="sibTrans" cxnId="{7BB53926-E104-4184-8C61-C8FE2DDA9DA6}">
      <dgm:prSet/>
      <dgm:spPr/>
      <dgm:t>
        <a:bodyPr/>
        <a:lstStyle/>
        <a:p>
          <a:endParaRPr lang="en-US"/>
        </a:p>
      </dgm:t>
    </dgm:pt>
    <dgm:pt modelId="{A40C84DC-7363-4EE8-A1EC-D1B6530F865E}">
      <dgm:prSet/>
      <dgm:spPr/>
      <dgm:t>
        <a:bodyPr/>
        <a:lstStyle/>
        <a:p>
          <a:r>
            <a:rPr lang="en-US"/>
            <a:t>Mac OS X 10.13 and later</a:t>
          </a:r>
        </a:p>
      </dgm:t>
    </dgm:pt>
    <dgm:pt modelId="{1A08F46A-3DC1-4F3F-B670-AF50EA60E5B4}" type="parTrans" cxnId="{97797770-25DD-4E53-8F68-2BE53766CE17}">
      <dgm:prSet/>
      <dgm:spPr/>
      <dgm:t>
        <a:bodyPr/>
        <a:lstStyle/>
        <a:p>
          <a:endParaRPr lang="en-US"/>
        </a:p>
      </dgm:t>
    </dgm:pt>
    <dgm:pt modelId="{28916620-8672-4C7F-89CA-6D232323E8F5}" type="sibTrans" cxnId="{97797770-25DD-4E53-8F68-2BE53766CE17}">
      <dgm:prSet/>
      <dgm:spPr/>
      <dgm:t>
        <a:bodyPr/>
        <a:lstStyle/>
        <a:p>
          <a:endParaRPr lang="en-US"/>
        </a:p>
      </dgm:t>
    </dgm:pt>
    <dgm:pt modelId="{DBC58510-98DE-4D7A-864F-744A9755FF1F}">
      <dgm:prSet/>
      <dgm:spPr/>
      <dgm:t>
        <a:bodyPr/>
        <a:lstStyle/>
        <a:p>
          <a:r>
            <a:rPr lang="en-US" b="1"/>
            <a:t>Google:</a:t>
          </a:r>
          <a:endParaRPr lang="en-US"/>
        </a:p>
      </dgm:t>
    </dgm:pt>
    <dgm:pt modelId="{14DF1203-BF93-49D6-91F3-96D0AC21AF12}" type="parTrans" cxnId="{DF96929E-55B5-4DB8-9852-0AA4010B9B88}">
      <dgm:prSet/>
      <dgm:spPr/>
      <dgm:t>
        <a:bodyPr/>
        <a:lstStyle/>
        <a:p>
          <a:endParaRPr lang="en-US"/>
        </a:p>
      </dgm:t>
    </dgm:pt>
    <dgm:pt modelId="{9BAFF1F4-724F-4CFD-9AC7-C211B015E350}" type="sibTrans" cxnId="{DF96929E-55B5-4DB8-9852-0AA4010B9B88}">
      <dgm:prSet/>
      <dgm:spPr/>
      <dgm:t>
        <a:bodyPr/>
        <a:lstStyle/>
        <a:p>
          <a:endParaRPr lang="en-US"/>
        </a:p>
      </dgm:t>
    </dgm:pt>
    <dgm:pt modelId="{FAA15E16-15B6-4183-8AB6-EC275991D679}">
      <dgm:prSet/>
      <dgm:spPr/>
      <dgm:t>
        <a:bodyPr/>
        <a:lstStyle/>
        <a:p>
          <a:r>
            <a:rPr lang="en-US"/>
            <a:t>Android 6.0 and later (including Samsung Knox Standard 2.4 and higher)</a:t>
          </a:r>
        </a:p>
      </dgm:t>
    </dgm:pt>
    <dgm:pt modelId="{99AFB8F0-75D0-40C9-92EC-7B6CCBA42B9B}" type="parTrans" cxnId="{D3265505-4449-45CB-8203-572E8E7D691C}">
      <dgm:prSet/>
      <dgm:spPr/>
      <dgm:t>
        <a:bodyPr/>
        <a:lstStyle/>
        <a:p>
          <a:endParaRPr lang="en-US"/>
        </a:p>
      </dgm:t>
    </dgm:pt>
    <dgm:pt modelId="{D80F92B2-38B1-44D5-94DB-337C4FDD7A9B}" type="sibTrans" cxnId="{D3265505-4449-45CB-8203-572E8E7D691C}">
      <dgm:prSet/>
      <dgm:spPr/>
      <dgm:t>
        <a:bodyPr/>
        <a:lstStyle/>
        <a:p>
          <a:endParaRPr lang="en-US"/>
        </a:p>
      </dgm:t>
    </dgm:pt>
    <dgm:pt modelId="{F5B88549-DC39-4A97-9AFB-33BD1070E75F}">
      <dgm:prSet/>
      <dgm:spPr/>
      <dgm:t>
        <a:bodyPr/>
        <a:lstStyle/>
        <a:p>
          <a:r>
            <a:rPr lang="en-US" b="1"/>
            <a:t>Required web browser versions</a:t>
          </a:r>
          <a:endParaRPr lang="en-US"/>
        </a:p>
      </dgm:t>
    </dgm:pt>
    <dgm:pt modelId="{2E995EFF-5871-4402-95F9-BAAA8AA0EF17}" type="parTrans" cxnId="{23528B32-956D-40D7-9274-7DD09AEEC89D}">
      <dgm:prSet/>
      <dgm:spPr/>
      <dgm:t>
        <a:bodyPr/>
        <a:lstStyle/>
        <a:p>
          <a:endParaRPr lang="en-US"/>
        </a:p>
      </dgm:t>
    </dgm:pt>
    <dgm:pt modelId="{90D793D2-A10C-4CFA-9E43-5E5E207B81F6}" type="sibTrans" cxnId="{23528B32-956D-40D7-9274-7DD09AEEC89D}">
      <dgm:prSet/>
      <dgm:spPr/>
      <dgm:t>
        <a:bodyPr/>
        <a:lstStyle/>
        <a:p>
          <a:endParaRPr lang="en-US"/>
        </a:p>
      </dgm:t>
    </dgm:pt>
    <dgm:pt modelId="{3ADCADB7-9DC6-4DBC-B599-054475EA6329}">
      <dgm:prSet/>
      <dgm:spPr/>
      <dgm:t>
        <a:bodyPr/>
        <a:lstStyle/>
        <a:p>
          <a:r>
            <a:rPr lang="en-US"/>
            <a:t>Different administrative tasks require that you use one of the following administrative websites:</a:t>
          </a:r>
        </a:p>
      </dgm:t>
    </dgm:pt>
    <dgm:pt modelId="{D395E6DD-FB65-47DF-BC30-06C76FB5373D}" type="parTrans" cxnId="{12FA98E9-C4A0-4AEF-A6A6-33CA7FC04840}">
      <dgm:prSet/>
      <dgm:spPr/>
      <dgm:t>
        <a:bodyPr/>
        <a:lstStyle/>
        <a:p>
          <a:endParaRPr lang="en-US"/>
        </a:p>
      </dgm:t>
    </dgm:pt>
    <dgm:pt modelId="{1DD39C83-68E7-4152-BC89-420501B5C62A}" type="sibTrans" cxnId="{12FA98E9-C4A0-4AEF-A6A6-33CA7FC04840}">
      <dgm:prSet/>
      <dgm:spPr/>
      <dgm:t>
        <a:bodyPr/>
        <a:lstStyle/>
        <a:p>
          <a:endParaRPr lang="en-US"/>
        </a:p>
      </dgm:t>
    </dgm:pt>
    <dgm:pt modelId="{A2DD6175-1EB9-4629-9642-22FFE610F325}">
      <dgm:prSet/>
      <dgm:spPr/>
      <dgm:t>
        <a:bodyPr/>
        <a:lstStyle/>
        <a:p>
          <a:r>
            <a:rPr lang="en-US"/>
            <a:t>MEM admin portal</a:t>
          </a:r>
        </a:p>
      </dgm:t>
    </dgm:pt>
    <dgm:pt modelId="{26E3500C-594E-43A1-BE3A-B6A03F91C875}" type="parTrans" cxnId="{8302AEF1-1AE0-450E-B6FF-D20A85FDCBC8}">
      <dgm:prSet/>
      <dgm:spPr/>
      <dgm:t>
        <a:bodyPr/>
        <a:lstStyle/>
        <a:p>
          <a:endParaRPr lang="en-US"/>
        </a:p>
      </dgm:t>
    </dgm:pt>
    <dgm:pt modelId="{47754609-2C59-4600-B184-08FAB8B9D00E}" type="sibTrans" cxnId="{8302AEF1-1AE0-450E-B6FF-D20A85FDCBC8}">
      <dgm:prSet/>
      <dgm:spPr/>
      <dgm:t>
        <a:bodyPr/>
        <a:lstStyle/>
        <a:p>
          <a:endParaRPr lang="en-US"/>
        </a:p>
      </dgm:t>
    </dgm:pt>
    <dgm:pt modelId="{0E77B84C-664B-454A-897D-FCD2F58545F1}">
      <dgm:prSet/>
      <dgm:spPr/>
      <dgm:t>
        <a:bodyPr/>
        <a:lstStyle/>
        <a:p>
          <a:r>
            <a:rPr lang="en-US"/>
            <a:t>Microsoft 365 admin portal</a:t>
          </a:r>
        </a:p>
      </dgm:t>
    </dgm:pt>
    <dgm:pt modelId="{17D757FA-6343-4592-A5FB-EF6F1BCD2DF5}" type="parTrans" cxnId="{AF46B637-FCC9-4CD7-BB56-2C99091CD2FC}">
      <dgm:prSet/>
      <dgm:spPr/>
      <dgm:t>
        <a:bodyPr/>
        <a:lstStyle/>
        <a:p>
          <a:endParaRPr lang="en-US"/>
        </a:p>
      </dgm:t>
    </dgm:pt>
    <dgm:pt modelId="{0809F57A-726D-45DE-9D77-0C7176D43AF8}" type="sibTrans" cxnId="{AF46B637-FCC9-4CD7-BB56-2C99091CD2FC}">
      <dgm:prSet/>
      <dgm:spPr/>
      <dgm:t>
        <a:bodyPr/>
        <a:lstStyle/>
        <a:p>
          <a:endParaRPr lang="en-US"/>
        </a:p>
      </dgm:t>
    </dgm:pt>
    <dgm:pt modelId="{113675F4-5676-4966-8683-082FE9E1D109}">
      <dgm:prSet/>
      <dgm:spPr/>
      <dgm:t>
        <a:bodyPr/>
        <a:lstStyle/>
        <a:p>
          <a:r>
            <a:rPr lang="en-US"/>
            <a:t>Azure portal</a:t>
          </a:r>
        </a:p>
      </dgm:t>
    </dgm:pt>
    <dgm:pt modelId="{1D34C28B-69ED-4795-A4AD-06DFB4549D7B}" type="parTrans" cxnId="{F66729C2-42DC-4993-905B-CC1E32151D4A}">
      <dgm:prSet/>
      <dgm:spPr/>
      <dgm:t>
        <a:bodyPr/>
        <a:lstStyle/>
        <a:p>
          <a:endParaRPr lang="en-US"/>
        </a:p>
      </dgm:t>
    </dgm:pt>
    <dgm:pt modelId="{E0D656C9-78B2-40FB-9C34-5E57A6523A3F}" type="sibTrans" cxnId="{F66729C2-42DC-4993-905B-CC1E32151D4A}">
      <dgm:prSet/>
      <dgm:spPr/>
      <dgm:t>
        <a:bodyPr/>
        <a:lstStyle/>
        <a:p>
          <a:endParaRPr lang="en-US"/>
        </a:p>
      </dgm:t>
    </dgm:pt>
    <dgm:pt modelId="{E79991CF-1725-4043-B2C0-5D0EAEC25BA7}">
      <dgm:prSet/>
      <dgm:spPr/>
      <dgm:t>
        <a:bodyPr/>
        <a:lstStyle/>
        <a:p>
          <a:r>
            <a:rPr lang="en-US"/>
            <a:t>The following browsers are supported for these portals:</a:t>
          </a:r>
        </a:p>
      </dgm:t>
    </dgm:pt>
    <dgm:pt modelId="{94287215-7C97-44D2-88E7-09468A5A8523}" type="parTrans" cxnId="{AD280C1C-08A8-4357-9310-A3E5A6DC8CC2}">
      <dgm:prSet/>
      <dgm:spPr/>
      <dgm:t>
        <a:bodyPr/>
        <a:lstStyle/>
        <a:p>
          <a:endParaRPr lang="en-US"/>
        </a:p>
      </dgm:t>
    </dgm:pt>
    <dgm:pt modelId="{609C2CC2-892D-487B-9744-EBA7F103CDBD}" type="sibTrans" cxnId="{AD280C1C-08A8-4357-9310-A3E5A6DC8CC2}">
      <dgm:prSet/>
      <dgm:spPr/>
      <dgm:t>
        <a:bodyPr/>
        <a:lstStyle/>
        <a:p>
          <a:endParaRPr lang="en-US"/>
        </a:p>
      </dgm:t>
    </dgm:pt>
    <dgm:pt modelId="{F2626B3D-51BD-4E83-94A4-57FC29A58872}">
      <dgm:prSet/>
      <dgm:spPr/>
      <dgm:t>
        <a:bodyPr/>
        <a:lstStyle/>
        <a:p>
          <a:r>
            <a:rPr lang="en-US"/>
            <a:t>Microsoft Edge – Chromium-based (latest version)</a:t>
          </a:r>
        </a:p>
      </dgm:t>
    </dgm:pt>
    <dgm:pt modelId="{FA3DB4A4-E60A-4A04-98ED-FE135C3F8E9C}" type="parTrans" cxnId="{A659364C-AA1F-49DD-B187-AEE0A234C1B8}">
      <dgm:prSet/>
      <dgm:spPr/>
      <dgm:t>
        <a:bodyPr/>
        <a:lstStyle/>
        <a:p>
          <a:endParaRPr lang="en-US"/>
        </a:p>
      </dgm:t>
    </dgm:pt>
    <dgm:pt modelId="{E70705AD-363D-4425-8DC4-A87F0936D5DA}" type="sibTrans" cxnId="{A659364C-AA1F-49DD-B187-AEE0A234C1B8}">
      <dgm:prSet/>
      <dgm:spPr/>
      <dgm:t>
        <a:bodyPr/>
        <a:lstStyle/>
        <a:p>
          <a:endParaRPr lang="en-US"/>
        </a:p>
      </dgm:t>
    </dgm:pt>
    <dgm:pt modelId="{BA35ACA6-7AF4-4738-A928-4ADCCF3901B7}">
      <dgm:prSet/>
      <dgm:spPr/>
      <dgm:t>
        <a:bodyPr/>
        <a:lstStyle/>
        <a:p>
          <a:r>
            <a:rPr lang="en-US"/>
            <a:t>Safari (latest version, Mac only)</a:t>
          </a:r>
        </a:p>
      </dgm:t>
    </dgm:pt>
    <dgm:pt modelId="{4934A258-C6BB-493C-B771-FA539DAEF6DB}" type="parTrans" cxnId="{AA4E14AE-E919-44A0-AFFC-66FAD55730E7}">
      <dgm:prSet/>
      <dgm:spPr/>
      <dgm:t>
        <a:bodyPr/>
        <a:lstStyle/>
        <a:p>
          <a:endParaRPr lang="en-US"/>
        </a:p>
      </dgm:t>
    </dgm:pt>
    <dgm:pt modelId="{AFB735F1-9574-486F-96AA-9981364D4C46}" type="sibTrans" cxnId="{AA4E14AE-E919-44A0-AFFC-66FAD55730E7}">
      <dgm:prSet/>
      <dgm:spPr/>
      <dgm:t>
        <a:bodyPr/>
        <a:lstStyle/>
        <a:p>
          <a:endParaRPr lang="en-US"/>
        </a:p>
      </dgm:t>
    </dgm:pt>
    <dgm:pt modelId="{A2669964-19CD-485E-AB63-152B13CCE5A2}">
      <dgm:prSet/>
      <dgm:spPr/>
      <dgm:t>
        <a:bodyPr/>
        <a:lstStyle/>
        <a:p>
          <a:r>
            <a:rPr lang="en-US"/>
            <a:t>Chrome (latest version)</a:t>
          </a:r>
        </a:p>
      </dgm:t>
    </dgm:pt>
    <dgm:pt modelId="{8919D2E0-316E-49A7-855B-345F2E05785B}" type="parTrans" cxnId="{BF25E67B-2CEB-4F90-BB94-22BE27DB9300}">
      <dgm:prSet/>
      <dgm:spPr/>
      <dgm:t>
        <a:bodyPr/>
        <a:lstStyle/>
        <a:p>
          <a:endParaRPr lang="en-US"/>
        </a:p>
      </dgm:t>
    </dgm:pt>
    <dgm:pt modelId="{5ECE9103-9158-413E-AF67-A93334FE818A}" type="sibTrans" cxnId="{BF25E67B-2CEB-4F90-BB94-22BE27DB9300}">
      <dgm:prSet/>
      <dgm:spPr/>
      <dgm:t>
        <a:bodyPr/>
        <a:lstStyle/>
        <a:p>
          <a:endParaRPr lang="en-US"/>
        </a:p>
      </dgm:t>
    </dgm:pt>
    <dgm:pt modelId="{A0B96321-28A9-4A59-BE51-E66F924B1894}">
      <dgm:prSet/>
      <dgm:spPr/>
      <dgm:t>
        <a:bodyPr/>
        <a:lstStyle/>
        <a:p>
          <a:r>
            <a:rPr lang="en-US"/>
            <a:t>Firefox (latest version)</a:t>
          </a:r>
        </a:p>
      </dgm:t>
    </dgm:pt>
    <dgm:pt modelId="{CD56D3EC-6A05-4A28-ADA9-9B9F6B534F1C}" type="parTrans" cxnId="{31C9AB60-7785-4F77-819B-27E1A1B65C4C}">
      <dgm:prSet/>
      <dgm:spPr/>
      <dgm:t>
        <a:bodyPr/>
        <a:lstStyle/>
        <a:p>
          <a:endParaRPr lang="en-US"/>
        </a:p>
      </dgm:t>
    </dgm:pt>
    <dgm:pt modelId="{1BF12189-5CEE-4F45-96F1-E75EF6092ED0}" type="sibTrans" cxnId="{31C9AB60-7785-4F77-819B-27E1A1B65C4C}">
      <dgm:prSet/>
      <dgm:spPr/>
      <dgm:t>
        <a:bodyPr/>
        <a:lstStyle/>
        <a:p>
          <a:endParaRPr lang="en-US"/>
        </a:p>
      </dgm:t>
    </dgm:pt>
    <dgm:pt modelId="{4EAB70E3-CFBA-4EBB-A3BE-C3611E66D46A}" type="pres">
      <dgm:prSet presAssocID="{2318B630-EA24-4137-9BF8-D6B7176AB202}" presName="linear" presStyleCnt="0">
        <dgm:presLayoutVars>
          <dgm:dir/>
          <dgm:animLvl val="lvl"/>
          <dgm:resizeHandles val="exact"/>
        </dgm:presLayoutVars>
      </dgm:prSet>
      <dgm:spPr/>
    </dgm:pt>
    <dgm:pt modelId="{D40B05A0-1ED8-453A-BD2F-E6CC020FF24D}" type="pres">
      <dgm:prSet presAssocID="{11ADF997-804E-4B1B-8D8E-981CAAC83747}" presName="parentLin" presStyleCnt="0"/>
      <dgm:spPr/>
    </dgm:pt>
    <dgm:pt modelId="{63729167-896E-4798-94E5-0834AC599BF1}" type="pres">
      <dgm:prSet presAssocID="{11ADF997-804E-4B1B-8D8E-981CAAC83747}" presName="parentLeftMargin" presStyleLbl="node1" presStyleIdx="0" presStyleCnt="7"/>
      <dgm:spPr/>
    </dgm:pt>
    <dgm:pt modelId="{2214D75A-7066-41A1-B472-F691B52A80F4}" type="pres">
      <dgm:prSet presAssocID="{11ADF997-804E-4B1B-8D8E-981CAAC83747}" presName="parentText" presStyleLbl="node1" presStyleIdx="0" presStyleCnt="7">
        <dgm:presLayoutVars>
          <dgm:chMax val="0"/>
          <dgm:bulletEnabled val="1"/>
        </dgm:presLayoutVars>
      </dgm:prSet>
      <dgm:spPr/>
    </dgm:pt>
    <dgm:pt modelId="{45AFB036-6851-4F74-B13B-B4B5E3BA471A}" type="pres">
      <dgm:prSet presAssocID="{11ADF997-804E-4B1B-8D8E-981CAAC83747}" presName="negativeSpace" presStyleCnt="0"/>
      <dgm:spPr/>
    </dgm:pt>
    <dgm:pt modelId="{7D131CCC-3F0B-4A9E-B8E9-12B033FD01BA}" type="pres">
      <dgm:prSet presAssocID="{11ADF997-804E-4B1B-8D8E-981CAAC83747}" presName="childText" presStyleLbl="conFgAcc1" presStyleIdx="0" presStyleCnt="7">
        <dgm:presLayoutVars>
          <dgm:bulletEnabled val="1"/>
        </dgm:presLayoutVars>
      </dgm:prSet>
      <dgm:spPr/>
    </dgm:pt>
    <dgm:pt modelId="{B513B810-B2E3-48EB-B2CA-730DE1649E21}" type="pres">
      <dgm:prSet presAssocID="{29B184B8-128B-47CE-B515-803F185B6476}" presName="spaceBetweenRectangles" presStyleCnt="0"/>
      <dgm:spPr/>
    </dgm:pt>
    <dgm:pt modelId="{DE1E51C2-6D13-4053-89C3-EA9BF9489722}" type="pres">
      <dgm:prSet presAssocID="{05CD2063-B16D-47C1-9756-0D2A34E6C9D1}" presName="parentLin" presStyleCnt="0"/>
      <dgm:spPr/>
    </dgm:pt>
    <dgm:pt modelId="{ED32FFD3-9669-4F9D-A2F7-1457B7F05FD5}" type="pres">
      <dgm:prSet presAssocID="{05CD2063-B16D-47C1-9756-0D2A34E6C9D1}" presName="parentLeftMargin" presStyleLbl="node1" presStyleIdx="0" presStyleCnt="7"/>
      <dgm:spPr/>
    </dgm:pt>
    <dgm:pt modelId="{C28EFC37-5DCB-465C-AF9A-32350804A349}" type="pres">
      <dgm:prSet presAssocID="{05CD2063-B16D-47C1-9756-0D2A34E6C9D1}" presName="parentText" presStyleLbl="node1" presStyleIdx="1" presStyleCnt="7">
        <dgm:presLayoutVars>
          <dgm:chMax val="0"/>
          <dgm:bulletEnabled val="1"/>
        </dgm:presLayoutVars>
      </dgm:prSet>
      <dgm:spPr/>
    </dgm:pt>
    <dgm:pt modelId="{19B25EE8-1BBF-493F-A459-A03F9E97FC6F}" type="pres">
      <dgm:prSet presAssocID="{05CD2063-B16D-47C1-9756-0D2A34E6C9D1}" presName="negativeSpace" presStyleCnt="0"/>
      <dgm:spPr/>
    </dgm:pt>
    <dgm:pt modelId="{E4859E5B-11B6-43C3-BBCA-F27411729FAA}" type="pres">
      <dgm:prSet presAssocID="{05CD2063-B16D-47C1-9756-0D2A34E6C9D1}" presName="childText" presStyleLbl="conFgAcc1" presStyleIdx="1" presStyleCnt="7">
        <dgm:presLayoutVars>
          <dgm:bulletEnabled val="1"/>
        </dgm:presLayoutVars>
      </dgm:prSet>
      <dgm:spPr/>
    </dgm:pt>
    <dgm:pt modelId="{08BB9B6F-6340-4FF6-8F4E-5F1C5E400C4E}" type="pres">
      <dgm:prSet presAssocID="{0B9C957D-20E2-4158-84C8-4452E3262B62}" presName="spaceBetweenRectangles" presStyleCnt="0"/>
      <dgm:spPr/>
    </dgm:pt>
    <dgm:pt modelId="{A338D8AF-9F23-48DC-8758-0566297B14B3}" type="pres">
      <dgm:prSet presAssocID="{BC4406FC-BA23-452D-8E19-BC05E68AAD4E}" presName="parentLin" presStyleCnt="0"/>
      <dgm:spPr/>
    </dgm:pt>
    <dgm:pt modelId="{8C30EB86-6131-4D2B-9375-D093190AE8B0}" type="pres">
      <dgm:prSet presAssocID="{BC4406FC-BA23-452D-8E19-BC05E68AAD4E}" presName="parentLeftMargin" presStyleLbl="node1" presStyleIdx="1" presStyleCnt="7"/>
      <dgm:spPr/>
    </dgm:pt>
    <dgm:pt modelId="{EDA204CC-27C0-46FE-81D7-8991A3010D24}" type="pres">
      <dgm:prSet presAssocID="{BC4406FC-BA23-452D-8E19-BC05E68AAD4E}" presName="parentText" presStyleLbl="node1" presStyleIdx="2" presStyleCnt="7">
        <dgm:presLayoutVars>
          <dgm:chMax val="0"/>
          <dgm:bulletEnabled val="1"/>
        </dgm:presLayoutVars>
      </dgm:prSet>
      <dgm:spPr/>
    </dgm:pt>
    <dgm:pt modelId="{BB148BD7-FC33-4D1C-8ACF-798E4ADBFA88}" type="pres">
      <dgm:prSet presAssocID="{BC4406FC-BA23-452D-8E19-BC05E68AAD4E}" presName="negativeSpace" presStyleCnt="0"/>
      <dgm:spPr/>
    </dgm:pt>
    <dgm:pt modelId="{E04F7CA8-35BA-4362-8EFE-D6FFE48E8A3E}" type="pres">
      <dgm:prSet presAssocID="{BC4406FC-BA23-452D-8E19-BC05E68AAD4E}" presName="childText" presStyleLbl="conFgAcc1" presStyleIdx="2" presStyleCnt="7">
        <dgm:presLayoutVars>
          <dgm:bulletEnabled val="1"/>
        </dgm:presLayoutVars>
      </dgm:prSet>
      <dgm:spPr/>
    </dgm:pt>
    <dgm:pt modelId="{3634C81E-A954-4354-8C6D-237C06526E9D}" type="pres">
      <dgm:prSet presAssocID="{E96E95D0-A1A8-4233-8D43-A59276DD3AA1}" presName="spaceBetweenRectangles" presStyleCnt="0"/>
      <dgm:spPr/>
    </dgm:pt>
    <dgm:pt modelId="{6CA94766-1523-4076-89BA-8469155E6791}" type="pres">
      <dgm:prSet presAssocID="{DBC58510-98DE-4D7A-864F-744A9755FF1F}" presName="parentLin" presStyleCnt="0"/>
      <dgm:spPr/>
    </dgm:pt>
    <dgm:pt modelId="{B44882B6-32F9-432C-BE26-05658CF11830}" type="pres">
      <dgm:prSet presAssocID="{DBC58510-98DE-4D7A-864F-744A9755FF1F}" presName="parentLeftMargin" presStyleLbl="node1" presStyleIdx="2" presStyleCnt="7"/>
      <dgm:spPr/>
    </dgm:pt>
    <dgm:pt modelId="{620E4FAE-6F6D-4EA5-97AF-529DEA5EA776}" type="pres">
      <dgm:prSet presAssocID="{DBC58510-98DE-4D7A-864F-744A9755FF1F}" presName="parentText" presStyleLbl="node1" presStyleIdx="3" presStyleCnt="7">
        <dgm:presLayoutVars>
          <dgm:chMax val="0"/>
          <dgm:bulletEnabled val="1"/>
        </dgm:presLayoutVars>
      </dgm:prSet>
      <dgm:spPr/>
    </dgm:pt>
    <dgm:pt modelId="{CF846E59-FAAF-4180-8B64-7F7676662703}" type="pres">
      <dgm:prSet presAssocID="{DBC58510-98DE-4D7A-864F-744A9755FF1F}" presName="negativeSpace" presStyleCnt="0"/>
      <dgm:spPr/>
    </dgm:pt>
    <dgm:pt modelId="{0FB0636F-4978-49E9-A20A-5C6E62071EFA}" type="pres">
      <dgm:prSet presAssocID="{DBC58510-98DE-4D7A-864F-744A9755FF1F}" presName="childText" presStyleLbl="conFgAcc1" presStyleIdx="3" presStyleCnt="7">
        <dgm:presLayoutVars>
          <dgm:bulletEnabled val="1"/>
        </dgm:presLayoutVars>
      </dgm:prSet>
      <dgm:spPr/>
    </dgm:pt>
    <dgm:pt modelId="{F5625941-C55A-411D-ADCA-97679AE157A3}" type="pres">
      <dgm:prSet presAssocID="{9BAFF1F4-724F-4CFD-9AC7-C211B015E350}" presName="spaceBetweenRectangles" presStyleCnt="0"/>
      <dgm:spPr/>
    </dgm:pt>
    <dgm:pt modelId="{6C9D5E5D-A7A2-4204-9667-5E296C02BD21}" type="pres">
      <dgm:prSet presAssocID="{F5B88549-DC39-4A97-9AFB-33BD1070E75F}" presName="parentLin" presStyleCnt="0"/>
      <dgm:spPr/>
    </dgm:pt>
    <dgm:pt modelId="{03E5AC43-8F5D-47BB-A2FA-107DB65F84D3}" type="pres">
      <dgm:prSet presAssocID="{F5B88549-DC39-4A97-9AFB-33BD1070E75F}" presName="parentLeftMargin" presStyleLbl="node1" presStyleIdx="3" presStyleCnt="7"/>
      <dgm:spPr/>
    </dgm:pt>
    <dgm:pt modelId="{7A3C477F-9C5F-4C1D-8FB4-721FAC610338}" type="pres">
      <dgm:prSet presAssocID="{F5B88549-DC39-4A97-9AFB-33BD1070E75F}" presName="parentText" presStyleLbl="node1" presStyleIdx="4" presStyleCnt="7">
        <dgm:presLayoutVars>
          <dgm:chMax val="0"/>
          <dgm:bulletEnabled val="1"/>
        </dgm:presLayoutVars>
      </dgm:prSet>
      <dgm:spPr/>
    </dgm:pt>
    <dgm:pt modelId="{BCBBEEB0-A3FF-4833-A9F2-CF1703B8BC41}" type="pres">
      <dgm:prSet presAssocID="{F5B88549-DC39-4A97-9AFB-33BD1070E75F}" presName="negativeSpace" presStyleCnt="0"/>
      <dgm:spPr/>
    </dgm:pt>
    <dgm:pt modelId="{CCAAB490-D592-4659-8EA6-EDC594BE3E93}" type="pres">
      <dgm:prSet presAssocID="{F5B88549-DC39-4A97-9AFB-33BD1070E75F}" presName="childText" presStyleLbl="conFgAcc1" presStyleIdx="4" presStyleCnt="7">
        <dgm:presLayoutVars>
          <dgm:bulletEnabled val="1"/>
        </dgm:presLayoutVars>
      </dgm:prSet>
      <dgm:spPr/>
    </dgm:pt>
    <dgm:pt modelId="{BBEFEAF5-F597-4F83-BFD9-F1E128DDF14B}" type="pres">
      <dgm:prSet presAssocID="{90D793D2-A10C-4CFA-9E43-5E5E207B81F6}" presName="spaceBetweenRectangles" presStyleCnt="0"/>
      <dgm:spPr/>
    </dgm:pt>
    <dgm:pt modelId="{31C47E0F-8B2A-47AD-9F90-3A97E0C08909}" type="pres">
      <dgm:prSet presAssocID="{3ADCADB7-9DC6-4DBC-B599-054475EA6329}" presName="parentLin" presStyleCnt="0"/>
      <dgm:spPr/>
    </dgm:pt>
    <dgm:pt modelId="{643F66F1-BE64-4519-A079-A5E1ED851850}" type="pres">
      <dgm:prSet presAssocID="{3ADCADB7-9DC6-4DBC-B599-054475EA6329}" presName="parentLeftMargin" presStyleLbl="node1" presStyleIdx="4" presStyleCnt="7"/>
      <dgm:spPr/>
    </dgm:pt>
    <dgm:pt modelId="{D03F702F-C659-4CCB-8A43-6EFEA837DDD9}" type="pres">
      <dgm:prSet presAssocID="{3ADCADB7-9DC6-4DBC-B599-054475EA6329}" presName="parentText" presStyleLbl="node1" presStyleIdx="5" presStyleCnt="7">
        <dgm:presLayoutVars>
          <dgm:chMax val="0"/>
          <dgm:bulletEnabled val="1"/>
        </dgm:presLayoutVars>
      </dgm:prSet>
      <dgm:spPr/>
    </dgm:pt>
    <dgm:pt modelId="{5F842201-7D2F-433A-AD10-68E794DCDFE7}" type="pres">
      <dgm:prSet presAssocID="{3ADCADB7-9DC6-4DBC-B599-054475EA6329}" presName="negativeSpace" presStyleCnt="0"/>
      <dgm:spPr/>
    </dgm:pt>
    <dgm:pt modelId="{8C7B2392-4319-4286-A50F-F2CDDDE27325}" type="pres">
      <dgm:prSet presAssocID="{3ADCADB7-9DC6-4DBC-B599-054475EA6329}" presName="childText" presStyleLbl="conFgAcc1" presStyleIdx="5" presStyleCnt="7">
        <dgm:presLayoutVars>
          <dgm:bulletEnabled val="1"/>
        </dgm:presLayoutVars>
      </dgm:prSet>
      <dgm:spPr/>
    </dgm:pt>
    <dgm:pt modelId="{BB236875-5AE2-4360-B462-206CC853BD07}" type="pres">
      <dgm:prSet presAssocID="{1DD39C83-68E7-4152-BC89-420501B5C62A}" presName="spaceBetweenRectangles" presStyleCnt="0"/>
      <dgm:spPr/>
    </dgm:pt>
    <dgm:pt modelId="{29A39569-2448-49F6-A686-6C5A808381EF}" type="pres">
      <dgm:prSet presAssocID="{E79991CF-1725-4043-B2C0-5D0EAEC25BA7}" presName="parentLin" presStyleCnt="0"/>
      <dgm:spPr/>
    </dgm:pt>
    <dgm:pt modelId="{EA34C230-3F25-48C6-9291-313E163B7092}" type="pres">
      <dgm:prSet presAssocID="{E79991CF-1725-4043-B2C0-5D0EAEC25BA7}" presName="parentLeftMargin" presStyleLbl="node1" presStyleIdx="5" presStyleCnt="7"/>
      <dgm:spPr/>
    </dgm:pt>
    <dgm:pt modelId="{9B2F9B90-E673-4839-BFE8-834CA8ADF84E}" type="pres">
      <dgm:prSet presAssocID="{E79991CF-1725-4043-B2C0-5D0EAEC25BA7}" presName="parentText" presStyleLbl="node1" presStyleIdx="6" presStyleCnt="7">
        <dgm:presLayoutVars>
          <dgm:chMax val="0"/>
          <dgm:bulletEnabled val="1"/>
        </dgm:presLayoutVars>
      </dgm:prSet>
      <dgm:spPr/>
    </dgm:pt>
    <dgm:pt modelId="{FFC50168-9D4C-4094-A726-54C4F6BADEAD}" type="pres">
      <dgm:prSet presAssocID="{E79991CF-1725-4043-B2C0-5D0EAEC25BA7}" presName="negativeSpace" presStyleCnt="0"/>
      <dgm:spPr/>
    </dgm:pt>
    <dgm:pt modelId="{9916479D-FB44-4F5D-B69D-85C9FB6045FA}" type="pres">
      <dgm:prSet presAssocID="{E79991CF-1725-4043-B2C0-5D0EAEC25BA7}" presName="childText" presStyleLbl="conFgAcc1" presStyleIdx="6" presStyleCnt="7">
        <dgm:presLayoutVars>
          <dgm:bulletEnabled val="1"/>
        </dgm:presLayoutVars>
      </dgm:prSet>
      <dgm:spPr/>
    </dgm:pt>
  </dgm:ptLst>
  <dgm:cxnLst>
    <dgm:cxn modelId="{B6B97C02-5BEB-4235-AECC-CCB8C473D95A}" srcId="{2318B630-EA24-4137-9BF8-D6B7176AB202}" destId="{BC4406FC-BA23-452D-8E19-BC05E68AAD4E}" srcOrd="2" destOrd="0" parTransId="{397032AA-573A-4A01-8EC7-2A5C030891E9}" sibTransId="{E96E95D0-A1A8-4233-8D43-A59276DD3AA1}"/>
    <dgm:cxn modelId="{D3265505-4449-45CB-8203-572E8E7D691C}" srcId="{DBC58510-98DE-4D7A-864F-744A9755FF1F}" destId="{FAA15E16-15B6-4183-8AB6-EC275991D679}" srcOrd="0" destOrd="0" parTransId="{99AFB8F0-75D0-40C9-92EC-7B6CCBA42B9B}" sibTransId="{D80F92B2-38B1-44D5-94DB-337C4FDD7A9B}"/>
    <dgm:cxn modelId="{C6AB630C-257C-48E8-ABBD-60A971F93C64}" type="presOf" srcId="{DBC58510-98DE-4D7A-864F-744A9755FF1F}" destId="{620E4FAE-6F6D-4EA5-97AF-529DEA5EA776}" srcOrd="1" destOrd="0" presId="urn:microsoft.com/office/officeart/2005/8/layout/list1"/>
    <dgm:cxn modelId="{81D76915-760F-4F63-8145-5B0FA5CCA675}" type="presOf" srcId="{BC4406FC-BA23-452D-8E19-BC05E68AAD4E}" destId="{8C30EB86-6131-4D2B-9375-D093190AE8B0}" srcOrd="0" destOrd="0" presId="urn:microsoft.com/office/officeart/2005/8/layout/list1"/>
    <dgm:cxn modelId="{AD280C1C-08A8-4357-9310-A3E5A6DC8CC2}" srcId="{2318B630-EA24-4137-9BF8-D6B7176AB202}" destId="{E79991CF-1725-4043-B2C0-5D0EAEC25BA7}" srcOrd="6" destOrd="0" parTransId="{94287215-7C97-44D2-88E7-09468A5A8523}" sibTransId="{609C2CC2-892D-487B-9744-EBA7F103CDBD}"/>
    <dgm:cxn modelId="{088ACE1D-3CC3-4994-B8B3-8C5B23FE1D19}" srcId="{11ADF997-804E-4B1B-8D8E-981CAAC83747}" destId="{B7CF3FDA-9B29-4B07-B61A-84FBBF38E2CC}" srcOrd="0" destOrd="0" parTransId="{E03570F6-935D-4088-8D22-7CD85070C1A1}" sibTransId="{379E963A-AE85-4C44-9724-DCDB90AD26A7}"/>
    <dgm:cxn modelId="{1BFC4F1F-82D1-4848-A1B9-AF7D236AFF79}" type="presOf" srcId="{B7CF3FDA-9B29-4B07-B61A-84FBBF38E2CC}" destId="{7D131CCC-3F0B-4A9E-B8E9-12B033FD01BA}" srcOrd="0" destOrd="0" presId="urn:microsoft.com/office/officeart/2005/8/layout/list1"/>
    <dgm:cxn modelId="{1F58E125-A169-4972-8182-628473947EA4}" type="presOf" srcId="{3ADCADB7-9DC6-4DBC-B599-054475EA6329}" destId="{643F66F1-BE64-4519-A079-A5E1ED851850}" srcOrd="0" destOrd="0" presId="urn:microsoft.com/office/officeart/2005/8/layout/list1"/>
    <dgm:cxn modelId="{061C3726-FD63-4095-AD01-65578A8F0230}" type="presOf" srcId="{A2669964-19CD-485E-AB63-152B13CCE5A2}" destId="{9916479D-FB44-4F5D-B69D-85C9FB6045FA}" srcOrd="0" destOrd="2" presId="urn:microsoft.com/office/officeart/2005/8/layout/list1"/>
    <dgm:cxn modelId="{7BB53926-E104-4184-8C61-C8FE2DDA9DA6}" srcId="{BC4406FC-BA23-452D-8E19-BC05E68AAD4E}" destId="{640E6504-61C2-4E4C-9721-7BB653AE9387}" srcOrd="1" destOrd="0" parTransId="{F3382A38-0F75-4620-9386-B3B595F6FCCC}" sibTransId="{13D57A32-E34B-41B0-9466-EBD20B2E0E11}"/>
    <dgm:cxn modelId="{149B7426-4310-43B0-89C9-92983374A5D4}" type="presOf" srcId="{A2DD6175-1EB9-4629-9642-22FFE610F325}" destId="{8C7B2392-4319-4286-A50F-F2CDDDE27325}" srcOrd="0" destOrd="0" presId="urn:microsoft.com/office/officeart/2005/8/layout/list1"/>
    <dgm:cxn modelId="{29BD1627-BFF1-48A9-9F64-9F3441A2184D}" srcId="{BC4406FC-BA23-452D-8E19-BC05E68AAD4E}" destId="{9E8BB4DE-1699-4830-89D2-5EF6C7E7C4B6}" srcOrd="0" destOrd="0" parTransId="{B22E21A6-4BA3-48BA-B3A2-B2C6B1E4384D}" sibTransId="{5CEBE89A-3405-40A1-B866-D207798BF37F}"/>
    <dgm:cxn modelId="{96402929-4793-4929-B8D9-19A5BF67CA1D}" type="presOf" srcId="{11ADF997-804E-4B1B-8D8E-981CAAC83747}" destId="{2214D75A-7066-41A1-B472-F691B52A80F4}" srcOrd="1" destOrd="0" presId="urn:microsoft.com/office/officeart/2005/8/layout/list1"/>
    <dgm:cxn modelId="{3BC6E529-5C4B-4F91-A2C4-6D4C9D4D35C9}" type="presOf" srcId="{DBC58510-98DE-4D7A-864F-744A9755FF1F}" destId="{B44882B6-32F9-432C-BE26-05658CF11830}" srcOrd="0" destOrd="0" presId="urn:microsoft.com/office/officeart/2005/8/layout/list1"/>
    <dgm:cxn modelId="{23528B32-956D-40D7-9274-7DD09AEEC89D}" srcId="{2318B630-EA24-4137-9BF8-D6B7176AB202}" destId="{F5B88549-DC39-4A97-9AFB-33BD1070E75F}" srcOrd="4" destOrd="0" parTransId="{2E995EFF-5871-4402-95F9-BAAA8AA0EF17}" sibTransId="{90D793D2-A10C-4CFA-9E43-5E5E207B81F6}"/>
    <dgm:cxn modelId="{73C2CA36-C059-4DD2-934C-E9CA4E256881}" type="presOf" srcId="{113675F4-5676-4966-8683-082FE9E1D109}" destId="{8C7B2392-4319-4286-A50F-F2CDDDE27325}" srcOrd="0" destOrd="2" presId="urn:microsoft.com/office/officeart/2005/8/layout/list1"/>
    <dgm:cxn modelId="{AF46B637-FCC9-4CD7-BB56-2C99091CD2FC}" srcId="{3ADCADB7-9DC6-4DBC-B599-054475EA6329}" destId="{0E77B84C-664B-454A-897D-FCD2F58545F1}" srcOrd="1" destOrd="0" parTransId="{17D757FA-6343-4592-A5FB-EF6F1BCD2DF5}" sibTransId="{0809F57A-726D-45DE-9D77-0C7176D43AF8}"/>
    <dgm:cxn modelId="{88079E3C-805B-4F84-BEFF-249B267F24B6}" type="presOf" srcId="{F5B88549-DC39-4A97-9AFB-33BD1070E75F}" destId="{03E5AC43-8F5D-47BB-A2FA-107DB65F84D3}" srcOrd="0" destOrd="0" presId="urn:microsoft.com/office/officeart/2005/8/layout/list1"/>
    <dgm:cxn modelId="{33885F5B-0CBC-4FDF-B1BC-266A03201917}" srcId="{2318B630-EA24-4137-9BF8-D6B7176AB202}" destId="{05CD2063-B16D-47C1-9756-0D2A34E6C9D1}" srcOrd="1" destOrd="0" parTransId="{4F00CBCB-F849-4C99-8C03-3E054E8D521B}" sibTransId="{0B9C957D-20E2-4158-84C8-4452E3262B62}"/>
    <dgm:cxn modelId="{31C9AB60-7785-4F77-819B-27E1A1B65C4C}" srcId="{E79991CF-1725-4043-B2C0-5D0EAEC25BA7}" destId="{A0B96321-28A9-4A59-BE51-E66F924B1894}" srcOrd="3" destOrd="0" parTransId="{CD56D3EC-6A05-4A28-ADA9-9B9F6B534F1C}" sibTransId="{1BF12189-5CEE-4F45-96F1-E75EF6092ED0}"/>
    <dgm:cxn modelId="{F074E241-F586-4509-BEEF-0069D4BCCAA5}" type="presOf" srcId="{9E8BB4DE-1699-4830-89D2-5EF6C7E7C4B6}" destId="{E04F7CA8-35BA-4362-8EFE-D6FFE48E8A3E}" srcOrd="0" destOrd="0" presId="urn:microsoft.com/office/officeart/2005/8/layout/list1"/>
    <dgm:cxn modelId="{CF532E43-97FB-4DED-A6BA-C6FCFDD9D361}" type="presOf" srcId="{A40C84DC-7363-4EE8-A1EC-D1B6530F865E}" destId="{E04F7CA8-35BA-4362-8EFE-D6FFE48E8A3E}" srcOrd="0" destOrd="2" presId="urn:microsoft.com/office/officeart/2005/8/layout/list1"/>
    <dgm:cxn modelId="{B78D9A66-B4A7-4EC5-A0F5-D27A40038D5C}" srcId="{11ADF997-804E-4B1B-8D8E-981CAAC83747}" destId="{1D1118F8-B01F-4D2D-BB34-264A18D543E8}" srcOrd="6" destOrd="0" parTransId="{B01F2657-86D7-4F43-9741-799CE94AF86B}" sibTransId="{7D45DD6F-1548-4381-ACCF-6B126DC40011}"/>
    <dgm:cxn modelId="{26038947-61BB-4B28-B993-1B9BD7F595CA}" srcId="{11ADF997-804E-4B1B-8D8E-981CAAC83747}" destId="{E2E98154-5766-4B21-BB49-9B95823C33FE}" srcOrd="2" destOrd="0" parTransId="{D033EEBC-E987-44FC-98A8-6C6CC53DDCE7}" sibTransId="{0EBD49C2-E55D-4574-9F74-5CA931D15877}"/>
    <dgm:cxn modelId="{9A68AF48-FACF-440C-9BCD-F92EA65AA657}" type="presOf" srcId="{0E77B84C-664B-454A-897D-FCD2F58545F1}" destId="{8C7B2392-4319-4286-A50F-F2CDDDE27325}" srcOrd="0" destOrd="1" presId="urn:microsoft.com/office/officeart/2005/8/layout/list1"/>
    <dgm:cxn modelId="{A659364C-AA1F-49DD-B187-AEE0A234C1B8}" srcId="{E79991CF-1725-4043-B2C0-5D0EAEC25BA7}" destId="{F2626B3D-51BD-4E83-94A4-57FC29A58872}" srcOrd="0" destOrd="0" parTransId="{FA3DB4A4-E60A-4A04-98ED-FE135C3F8E9C}" sibTransId="{E70705AD-363D-4425-8DC4-A87F0936D5DA}"/>
    <dgm:cxn modelId="{2A89814C-2AA4-4A78-B56B-C468633831C8}" type="presOf" srcId="{3ADCADB7-9DC6-4DBC-B599-054475EA6329}" destId="{D03F702F-C659-4CCB-8A43-6EFEA837DDD9}" srcOrd="1" destOrd="0" presId="urn:microsoft.com/office/officeart/2005/8/layout/list1"/>
    <dgm:cxn modelId="{8168CF6F-B402-475D-80C2-481B470F89E1}" type="presOf" srcId="{1D1118F8-B01F-4D2D-BB34-264A18D543E8}" destId="{7D131CCC-3F0B-4A9E-B8E9-12B033FD01BA}" srcOrd="0" destOrd="6" presId="urn:microsoft.com/office/officeart/2005/8/layout/list1"/>
    <dgm:cxn modelId="{97797770-25DD-4E53-8F68-2BE53766CE17}" srcId="{BC4406FC-BA23-452D-8E19-BC05E68AAD4E}" destId="{A40C84DC-7363-4EE8-A1EC-D1B6530F865E}" srcOrd="2" destOrd="0" parTransId="{1A08F46A-3DC1-4F3F-B670-AF50EA60E5B4}" sibTransId="{28916620-8672-4C7F-89CA-6D232323E8F5}"/>
    <dgm:cxn modelId="{966AD375-1855-45D2-B7D4-2F5F88715899}" srcId="{11ADF997-804E-4B1B-8D8E-981CAAC83747}" destId="{9FC2FA2B-0444-441F-8381-2BFBA130A4CB}" srcOrd="4" destOrd="0" parTransId="{70C2A8A4-7101-421D-8C8E-61BB36686636}" sibTransId="{0751B356-7E25-473F-84FA-3363BB2CEFB5}"/>
    <dgm:cxn modelId="{C7325256-D66A-47C8-B8D9-1EC3B085D739}" type="presOf" srcId="{9FC2FA2B-0444-441F-8381-2BFBA130A4CB}" destId="{7D131CCC-3F0B-4A9E-B8E9-12B033FD01BA}" srcOrd="0" destOrd="4" presId="urn:microsoft.com/office/officeart/2005/8/layout/list1"/>
    <dgm:cxn modelId="{BF25E67B-2CEB-4F90-BB94-22BE27DB9300}" srcId="{E79991CF-1725-4043-B2C0-5D0EAEC25BA7}" destId="{A2669964-19CD-485E-AB63-152B13CCE5A2}" srcOrd="2" destOrd="0" parTransId="{8919D2E0-316E-49A7-855B-345F2E05785B}" sibTransId="{5ECE9103-9158-413E-AF67-A93334FE818A}"/>
    <dgm:cxn modelId="{EE4BEB84-1ED1-4414-B2CE-7072DB99E93C}" type="presOf" srcId="{11ADF997-804E-4B1B-8D8E-981CAAC83747}" destId="{63729167-896E-4798-94E5-0834AC599BF1}" srcOrd="0" destOrd="0" presId="urn:microsoft.com/office/officeart/2005/8/layout/list1"/>
    <dgm:cxn modelId="{3FF90286-C605-48A5-83FF-E794342ABEAF}" type="presOf" srcId="{05CD2063-B16D-47C1-9756-0D2A34E6C9D1}" destId="{C28EFC37-5DCB-465C-AF9A-32350804A349}" srcOrd="1" destOrd="0" presId="urn:microsoft.com/office/officeart/2005/8/layout/list1"/>
    <dgm:cxn modelId="{D4841087-CC6C-4A24-A866-456E8DB928E4}" type="presOf" srcId="{F2626B3D-51BD-4E83-94A4-57FC29A58872}" destId="{9916479D-FB44-4F5D-B69D-85C9FB6045FA}" srcOrd="0" destOrd="0" presId="urn:microsoft.com/office/officeart/2005/8/layout/list1"/>
    <dgm:cxn modelId="{D85B3588-47FA-4B8D-AF07-D339E0F32729}" srcId="{2318B630-EA24-4137-9BF8-D6B7176AB202}" destId="{11ADF997-804E-4B1B-8D8E-981CAAC83747}" srcOrd="0" destOrd="0" parTransId="{A09C0FDE-D850-4244-AA9B-3F68235D203B}" sibTransId="{29B184B8-128B-47CE-B515-803F185B6476}"/>
    <dgm:cxn modelId="{F0481C92-7EAA-43C4-BF61-A67AC620BBDC}" type="presOf" srcId="{FAA15E16-15B6-4183-8AB6-EC275991D679}" destId="{0FB0636F-4978-49E9-A20A-5C6E62071EFA}" srcOrd="0" destOrd="0" presId="urn:microsoft.com/office/officeart/2005/8/layout/list1"/>
    <dgm:cxn modelId="{08D1B592-B998-4BBB-980D-C662A3F09FDD}" type="presOf" srcId="{BA35ACA6-7AF4-4738-A928-4ADCCF3901B7}" destId="{9916479D-FB44-4F5D-B69D-85C9FB6045FA}" srcOrd="0" destOrd="1" presId="urn:microsoft.com/office/officeart/2005/8/layout/list1"/>
    <dgm:cxn modelId="{0DFF2D9E-A479-44F1-9CA3-7E904E503CFE}" type="presOf" srcId="{F5B88549-DC39-4A97-9AFB-33BD1070E75F}" destId="{7A3C477F-9C5F-4C1D-8FB4-721FAC610338}" srcOrd="1" destOrd="0" presId="urn:microsoft.com/office/officeart/2005/8/layout/list1"/>
    <dgm:cxn modelId="{DF96929E-55B5-4DB8-9852-0AA4010B9B88}" srcId="{2318B630-EA24-4137-9BF8-D6B7176AB202}" destId="{DBC58510-98DE-4D7A-864F-744A9755FF1F}" srcOrd="3" destOrd="0" parTransId="{14DF1203-BF93-49D6-91F3-96D0AC21AF12}" sibTransId="{9BAFF1F4-724F-4CFD-9AC7-C211B015E350}"/>
    <dgm:cxn modelId="{567230AB-460C-44E9-AEB2-0B7F4BF24607}" type="presOf" srcId="{A0B96321-28A9-4A59-BE51-E66F924B1894}" destId="{9916479D-FB44-4F5D-B69D-85C9FB6045FA}" srcOrd="0" destOrd="3" presId="urn:microsoft.com/office/officeart/2005/8/layout/list1"/>
    <dgm:cxn modelId="{E7E4CCAC-8D90-4879-87BA-60CC2FBCFDC2}" type="presOf" srcId="{E2E98154-5766-4B21-BB49-9B95823C33FE}" destId="{7D131CCC-3F0B-4A9E-B8E9-12B033FD01BA}" srcOrd="0" destOrd="2" presId="urn:microsoft.com/office/officeart/2005/8/layout/list1"/>
    <dgm:cxn modelId="{AA4E14AE-E919-44A0-AFFC-66FAD55730E7}" srcId="{E79991CF-1725-4043-B2C0-5D0EAEC25BA7}" destId="{BA35ACA6-7AF4-4738-A928-4ADCCF3901B7}" srcOrd="1" destOrd="0" parTransId="{4934A258-C6BB-493C-B771-FA539DAEF6DB}" sibTransId="{AFB735F1-9574-486F-96AA-9981364D4C46}"/>
    <dgm:cxn modelId="{EFC141B6-538A-42DB-934C-A772FC1176B1}" srcId="{11ADF997-804E-4B1B-8D8E-981CAAC83747}" destId="{888B3190-4B79-4D7F-91A9-1613653BDC18}" srcOrd="3" destOrd="0" parTransId="{B3C50020-551F-4432-BB6F-24A222C52014}" sibTransId="{3AF0B7E0-2592-4CE1-BFA0-EA2928DB10A0}"/>
    <dgm:cxn modelId="{340755B9-7B44-4BC4-AA89-7D2FE155AD4E}" type="presOf" srcId="{E79991CF-1725-4043-B2C0-5D0EAEC25BA7}" destId="{9B2F9B90-E673-4839-BFE8-834CA8ADF84E}" srcOrd="1" destOrd="0" presId="urn:microsoft.com/office/officeart/2005/8/layout/list1"/>
    <dgm:cxn modelId="{F66729C2-42DC-4993-905B-CC1E32151D4A}" srcId="{3ADCADB7-9DC6-4DBC-B599-054475EA6329}" destId="{113675F4-5676-4966-8683-082FE9E1D109}" srcOrd="2" destOrd="0" parTransId="{1D34C28B-69ED-4795-A4AD-06DFB4549D7B}" sibTransId="{E0D656C9-78B2-40FB-9C34-5E57A6523A3F}"/>
    <dgm:cxn modelId="{DFCCD0C5-E9FA-41B7-90BB-F221F6EB8DC2}" type="presOf" srcId="{D35FF764-B50E-4B8E-B6CC-531C077E6DCB}" destId="{7D131CCC-3F0B-4A9E-B8E9-12B033FD01BA}" srcOrd="0" destOrd="1" presId="urn:microsoft.com/office/officeart/2005/8/layout/list1"/>
    <dgm:cxn modelId="{FCDBE0CA-69B3-463C-B65C-D98EA758AB24}" type="presOf" srcId="{E79991CF-1725-4043-B2C0-5D0EAEC25BA7}" destId="{EA34C230-3F25-48C6-9291-313E163B7092}" srcOrd="0" destOrd="0" presId="urn:microsoft.com/office/officeart/2005/8/layout/list1"/>
    <dgm:cxn modelId="{5E5CE0CE-FF89-4763-BEC1-FD70B4334BAE}" type="presOf" srcId="{2318B630-EA24-4137-9BF8-D6B7176AB202}" destId="{4EAB70E3-CFBA-4EBB-A3BE-C3611E66D46A}" srcOrd="0" destOrd="0" presId="urn:microsoft.com/office/officeart/2005/8/layout/list1"/>
    <dgm:cxn modelId="{9BE91DCF-8A23-43D3-AAB1-F51F09630416}" type="presOf" srcId="{888B3190-4B79-4D7F-91A9-1613653BDC18}" destId="{7D131CCC-3F0B-4A9E-B8E9-12B033FD01BA}" srcOrd="0" destOrd="3" presId="urn:microsoft.com/office/officeart/2005/8/layout/list1"/>
    <dgm:cxn modelId="{269297D0-BB77-4B14-9445-B2009446008D}" type="presOf" srcId="{05CD2063-B16D-47C1-9756-0D2A34E6C9D1}" destId="{ED32FFD3-9669-4F9D-A2F7-1457B7F05FD5}" srcOrd="0" destOrd="0" presId="urn:microsoft.com/office/officeart/2005/8/layout/list1"/>
    <dgm:cxn modelId="{9AD843DE-2956-4047-9EF7-18A97828E5B6}" srcId="{11ADF997-804E-4B1B-8D8E-981CAAC83747}" destId="{D35FF764-B50E-4B8E-B6CC-531C077E6DCB}" srcOrd="1" destOrd="0" parTransId="{C2016EDE-4EA1-4B83-8B04-6B973EBB4DB9}" sibTransId="{79F6B7E3-1335-4B3C-9356-0D813D5A47D5}"/>
    <dgm:cxn modelId="{C00A53E2-C29E-4D64-AAFE-5506B2C823A7}" type="presOf" srcId="{640E6504-61C2-4E4C-9721-7BB653AE9387}" destId="{E04F7CA8-35BA-4362-8EFE-D6FFE48E8A3E}" srcOrd="0" destOrd="1" presId="urn:microsoft.com/office/officeart/2005/8/layout/list1"/>
    <dgm:cxn modelId="{D493F8E7-4202-4F17-9456-8C3B2AF40E6B}" type="presOf" srcId="{BC4406FC-BA23-452D-8E19-BC05E68AAD4E}" destId="{EDA204CC-27C0-46FE-81D7-8991A3010D24}" srcOrd="1" destOrd="0" presId="urn:microsoft.com/office/officeart/2005/8/layout/list1"/>
    <dgm:cxn modelId="{89A36DE9-668A-4D64-B63E-41807208716E}" type="presOf" srcId="{090AE1D0-2D7A-472C-A362-FAB893032D83}" destId="{7D131CCC-3F0B-4A9E-B8E9-12B033FD01BA}" srcOrd="0" destOrd="5" presId="urn:microsoft.com/office/officeart/2005/8/layout/list1"/>
    <dgm:cxn modelId="{12FA98E9-C4A0-4AEF-A6A6-33CA7FC04840}" srcId="{2318B630-EA24-4137-9BF8-D6B7176AB202}" destId="{3ADCADB7-9DC6-4DBC-B599-054475EA6329}" srcOrd="5" destOrd="0" parTransId="{D395E6DD-FB65-47DF-BC30-06C76FB5373D}" sibTransId="{1DD39C83-68E7-4152-BC89-420501B5C62A}"/>
    <dgm:cxn modelId="{8302AEF1-1AE0-450E-B6FF-D20A85FDCBC8}" srcId="{3ADCADB7-9DC6-4DBC-B599-054475EA6329}" destId="{A2DD6175-1EB9-4629-9642-22FFE610F325}" srcOrd="0" destOrd="0" parTransId="{26E3500C-594E-43A1-BE3A-B6A03F91C875}" sibTransId="{47754609-2C59-4600-B184-08FAB8B9D00E}"/>
    <dgm:cxn modelId="{BE6152F2-630C-4FBE-BCE7-E328E9ACB149}" srcId="{11ADF997-804E-4B1B-8D8E-981CAAC83747}" destId="{090AE1D0-2D7A-472C-A362-FAB893032D83}" srcOrd="5" destOrd="0" parTransId="{DAE74DF0-59C9-460D-AFE6-0B502E903A8C}" sibTransId="{87DE50C8-9F31-4937-9256-91E019BB64F7}"/>
    <dgm:cxn modelId="{FEBE0B16-06D8-4361-A2F8-4F5161EC67AB}" type="presParOf" srcId="{4EAB70E3-CFBA-4EBB-A3BE-C3611E66D46A}" destId="{D40B05A0-1ED8-453A-BD2F-E6CC020FF24D}" srcOrd="0" destOrd="0" presId="urn:microsoft.com/office/officeart/2005/8/layout/list1"/>
    <dgm:cxn modelId="{50A8FEBC-09B5-4DCE-A371-4C8E7B66384F}" type="presParOf" srcId="{D40B05A0-1ED8-453A-BD2F-E6CC020FF24D}" destId="{63729167-896E-4798-94E5-0834AC599BF1}" srcOrd="0" destOrd="0" presId="urn:microsoft.com/office/officeart/2005/8/layout/list1"/>
    <dgm:cxn modelId="{28F5A102-E440-42E8-B9CC-1542F31B6E18}" type="presParOf" srcId="{D40B05A0-1ED8-453A-BD2F-E6CC020FF24D}" destId="{2214D75A-7066-41A1-B472-F691B52A80F4}" srcOrd="1" destOrd="0" presId="urn:microsoft.com/office/officeart/2005/8/layout/list1"/>
    <dgm:cxn modelId="{3FA136C1-A435-4487-BDED-6750ED2A7DA6}" type="presParOf" srcId="{4EAB70E3-CFBA-4EBB-A3BE-C3611E66D46A}" destId="{45AFB036-6851-4F74-B13B-B4B5E3BA471A}" srcOrd="1" destOrd="0" presId="urn:microsoft.com/office/officeart/2005/8/layout/list1"/>
    <dgm:cxn modelId="{D48AD268-32FC-457E-A216-A5EB7FFFA1D5}" type="presParOf" srcId="{4EAB70E3-CFBA-4EBB-A3BE-C3611E66D46A}" destId="{7D131CCC-3F0B-4A9E-B8E9-12B033FD01BA}" srcOrd="2" destOrd="0" presId="urn:microsoft.com/office/officeart/2005/8/layout/list1"/>
    <dgm:cxn modelId="{2CEEE1B5-F58F-458B-AABA-04FFEEF36916}" type="presParOf" srcId="{4EAB70E3-CFBA-4EBB-A3BE-C3611E66D46A}" destId="{B513B810-B2E3-48EB-B2CA-730DE1649E21}" srcOrd="3" destOrd="0" presId="urn:microsoft.com/office/officeart/2005/8/layout/list1"/>
    <dgm:cxn modelId="{641E7FD4-EBE8-4AD5-BABD-DDEBED4A68B8}" type="presParOf" srcId="{4EAB70E3-CFBA-4EBB-A3BE-C3611E66D46A}" destId="{DE1E51C2-6D13-4053-89C3-EA9BF9489722}" srcOrd="4" destOrd="0" presId="urn:microsoft.com/office/officeart/2005/8/layout/list1"/>
    <dgm:cxn modelId="{1AE49C83-0B8B-4967-AE55-D59A8ACBDC99}" type="presParOf" srcId="{DE1E51C2-6D13-4053-89C3-EA9BF9489722}" destId="{ED32FFD3-9669-4F9D-A2F7-1457B7F05FD5}" srcOrd="0" destOrd="0" presId="urn:microsoft.com/office/officeart/2005/8/layout/list1"/>
    <dgm:cxn modelId="{17407B2E-EC31-46DD-9535-D94377899EF0}" type="presParOf" srcId="{DE1E51C2-6D13-4053-89C3-EA9BF9489722}" destId="{C28EFC37-5DCB-465C-AF9A-32350804A349}" srcOrd="1" destOrd="0" presId="urn:microsoft.com/office/officeart/2005/8/layout/list1"/>
    <dgm:cxn modelId="{94E8B13F-C7B5-46F4-943E-C96ECFE3268C}" type="presParOf" srcId="{4EAB70E3-CFBA-4EBB-A3BE-C3611E66D46A}" destId="{19B25EE8-1BBF-493F-A459-A03F9E97FC6F}" srcOrd="5" destOrd="0" presId="urn:microsoft.com/office/officeart/2005/8/layout/list1"/>
    <dgm:cxn modelId="{B578B65C-778A-46F1-9A20-11E48C97FAA4}" type="presParOf" srcId="{4EAB70E3-CFBA-4EBB-A3BE-C3611E66D46A}" destId="{E4859E5B-11B6-43C3-BBCA-F27411729FAA}" srcOrd="6" destOrd="0" presId="urn:microsoft.com/office/officeart/2005/8/layout/list1"/>
    <dgm:cxn modelId="{570D91C8-2129-49AC-B2C1-775B3CF59AC1}" type="presParOf" srcId="{4EAB70E3-CFBA-4EBB-A3BE-C3611E66D46A}" destId="{08BB9B6F-6340-4FF6-8F4E-5F1C5E400C4E}" srcOrd="7" destOrd="0" presId="urn:microsoft.com/office/officeart/2005/8/layout/list1"/>
    <dgm:cxn modelId="{844F8910-FB65-4DB8-A023-840417034B58}" type="presParOf" srcId="{4EAB70E3-CFBA-4EBB-A3BE-C3611E66D46A}" destId="{A338D8AF-9F23-48DC-8758-0566297B14B3}" srcOrd="8" destOrd="0" presId="urn:microsoft.com/office/officeart/2005/8/layout/list1"/>
    <dgm:cxn modelId="{5598B732-E27E-461E-B673-52EF558799BA}" type="presParOf" srcId="{A338D8AF-9F23-48DC-8758-0566297B14B3}" destId="{8C30EB86-6131-4D2B-9375-D093190AE8B0}" srcOrd="0" destOrd="0" presId="urn:microsoft.com/office/officeart/2005/8/layout/list1"/>
    <dgm:cxn modelId="{34440EEE-C25F-424E-8E60-9E915E39AE48}" type="presParOf" srcId="{A338D8AF-9F23-48DC-8758-0566297B14B3}" destId="{EDA204CC-27C0-46FE-81D7-8991A3010D24}" srcOrd="1" destOrd="0" presId="urn:microsoft.com/office/officeart/2005/8/layout/list1"/>
    <dgm:cxn modelId="{6D333A4D-4E8F-424D-942B-767FD03E9905}" type="presParOf" srcId="{4EAB70E3-CFBA-4EBB-A3BE-C3611E66D46A}" destId="{BB148BD7-FC33-4D1C-8ACF-798E4ADBFA88}" srcOrd="9" destOrd="0" presId="urn:microsoft.com/office/officeart/2005/8/layout/list1"/>
    <dgm:cxn modelId="{6318EB21-3C69-43D5-AF24-6C9920C77D71}" type="presParOf" srcId="{4EAB70E3-CFBA-4EBB-A3BE-C3611E66D46A}" destId="{E04F7CA8-35BA-4362-8EFE-D6FFE48E8A3E}" srcOrd="10" destOrd="0" presId="urn:microsoft.com/office/officeart/2005/8/layout/list1"/>
    <dgm:cxn modelId="{FEC12839-8546-45FA-A2D4-8D381B8DA735}" type="presParOf" srcId="{4EAB70E3-CFBA-4EBB-A3BE-C3611E66D46A}" destId="{3634C81E-A954-4354-8C6D-237C06526E9D}" srcOrd="11" destOrd="0" presId="urn:microsoft.com/office/officeart/2005/8/layout/list1"/>
    <dgm:cxn modelId="{CA1E1C7A-9C6B-475C-828E-0AB90AB23610}" type="presParOf" srcId="{4EAB70E3-CFBA-4EBB-A3BE-C3611E66D46A}" destId="{6CA94766-1523-4076-89BA-8469155E6791}" srcOrd="12" destOrd="0" presId="urn:microsoft.com/office/officeart/2005/8/layout/list1"/>
    <dgm:cxn modelId="{6CC10DA1-0D21-47CA-BE49-2517F82BCF11}" type="presParOf" srcId="{6CA94766-1523-4076-89BA-8469155E6791}" destId="{B44882B6-32F9-432C-BE26-05658CF11830}" srcOrd="0" destOrd="0" presId="urn:microsoft.com/office/officeart/2005/8/layout/list1"/>
    <dgm:cxn modelId="{224D2151-CAFD-470C-9B05-425E6C454400}" type="presParOf" srcId="{6CA94766-1523-4076-89BA-8469155E6791}" destId="{620E4FAE-6F6D-4EA5-97AF-529DEA5EA776}" srcOrd="1" destOrd="0" presId="urn:microsoft.com/office/officeart/2005/8/layout/list1"/>
    <dgm:cxn modelId="{FA4F6DE5-C9B5-4794-928B-46E848C3EB8E}" type="presParOf" srcId="{4EAB70E3-CFBA-4EBB-A3BE-C3611E66D46A}" destId="{CF846E59-FAAF-4180-8B64-7F7676662703}" srcOrd="13" destOrd="0" presId="urn:microsoft.com/office/officeart/2005/8/layout/list1"/>
    <dgm:cxn modelId="{B6D7E1D8-4D1C-4FE7-A8B3-1CB8E01020D2}" type="presParOf" srcId="{4EAB70E3-CFBA-4EBB-A3BE-C3611E66D46A}" destId="{0FB0636F-4978-49E9-A20A-5C6E62071EFA}" srcOrd="14" destOrd="0" presId="urn:microsoft.com/office/officeart/2005/8/layout/list1"/>
    <dgm:cxn modelId="{269534E1-FAA6-48E5-94E7-16FA7171C981}" type="presParOf" srcId="{4EAB70E3-CFBA-4EBB-A3BE-C3611E66D46A}" destId="{F5625941-C55A-411D-ADCA-97679AE157A3}" srcOrd="15" destOrd="0" presId="urn:microsoft.com/office/officeart/2005/8/layout/list1"/>
    <dgm:cxn modelId="{1C81FFB2-B4F3-41C3-8462-DDAFFE9C7B97}" type="presParOf" srcId="{4EAB70E3-CFBA-4EBB-A3BE-C3611E66D46A}" destId="{6C9D5E5D-A7A2-4204-9667-5E296C02BD21}" srcOrd="16" destOrd="0" presId="urn:microsoft.com/office/officeart/2005/8/layout/list1"/>
    <dgm:cxn modelId="{8B8311B9-8389-4DB9-BCE5-2DB715C61726}" type="presParOf" srcId="{6C9D5E5D-A7A2-4204-9667-5E296C02BD21}" destId="{03E5AC43-8F5D-47BB-A2FA-107DB65F84D3}" srcOrd="0" destOrd="0" presId="urn:microsoft.com/office/officeart/2005/8/layout/list1"/>
    <dgm:cxn modelId="{441E0EB9-22E8-4DAD-BF13-744B1743AA4D}" type="presParOf" srcId="{6C9D5E5D-A7A2-4204-9667-5E296C02BD21}" destId="{7A3C477F-9C5F-4C1D-8FB4-721FAC610338}" srcOrd="1" destOrd="0" presId="urn:microsoft.com/office/officeart/2005/8/layout/list1"/>
    <dgm:cxn modelId="{794A5E90-C9AB-4615-8470-5B0A8AC933BE}" type="presParOf" srcId="{4EAB70E3-CFBA-4EBB-A3BE-C3611E66D46A}" destId="{BCBBEEB0-A3FF-4833-A9F2-CF1703B8BC41}" srcOrd="17" destOrd="0" presId="urn:microsoft.com/office/officeart/2005/8/layout/list1"/>
    <dgm:cxn modelId="{8ACA6BBF-C69B-4DA1-A725-A010E5BEB123}" type="presParOf" srcId="{4EAB70E3-CFBA-4EBB-A3BE-C3611E66D46A}" destId="{CCAAB490-D592-4659-8EA6-EDC594BE3E93}" srcOrd="18" destOrd="0" presId="urn:microsoft.com/office/officeart/2005/8/layout/list1"/>
    <dgm:cxn modelId="{974D875E-F150-4504-8BF8-4D676BFA0316}" type="presParOf" srcId="{4EAB70E3-CFBA-4EBB-A3BE-C3611E66D46A}" destId="{BBEFEAF5-F597-4F83-BFD9-F1E128DDF14B}" srcOrd="19" destOrd="0" presId="urn:microsoft.com/office/officeart/2005/8/layout/list1"/>
    <dgm:cxn modelId="{762E39FB-0CB5-402F-8F81-9324F00F37D3}" type="presParOf" srcId="{4EAB70E3-CFBA-4EBB-A3BE-C3611E66D46A}" destId="{31C47E0F-8B2A-47AD-9F90-3A97E0C08909}" srcOrd="20" destOrd="0" presId="urn:microsoft.com/office/officeart/2005/8/layout/list1"/>
    <dgm:cxn modelId="{B6A2C502-B672-465F-9695-2EA74B4D4930}" type="presParOf" srcId="{31C47E0F-8B2A-47AD-9F90-3A97E0C08909}" destId="{643F66F1-BE64-4519-A079-A5E1ED851850}" srcOrd="0" destOrd="0" presId="urn:microsoft.com/office/officeart/2005/8/layout/list1"/>
    <dgm:cxn modelId="{7E4F88E3-33A1-488C-8170-C6129FDDDD77}" type="presParOf" srcId="{31C47E0F-8B2A-47AD-9F90-3A97E0C08909}" destId="{D03F702F-C659-4CCB-8A43-6EFEA837DDD9}" srcOrd="1" destOrd="0" presId="urn:microsoft.com/office/officeart/2005/8/layout/list1"/>
    <dgm:cxn modelId="{245A8026-61C6-450A-B6EF-11F5E24D9C11}" type="presParOf" srcId="{4EAB70E3-CFBA-4EBB-A3BE-C3611E66D46A}" destId="{5F842201-7D2F-433A-AD10-68E794DCDFE7}" srcOrd="21" destOrd="0" presId="urn:microsoft.com/office/officeart/2005/8/layout/list1"/>
    <dgm:cxn modelId="{7C58AD9D-1127-493E-9A12-ED9AA1B4DC79}" type="presParOf" srcId="{4EAB70E3-CFBA-4EBB-A3BE-C3611E66D46A}" destId="{8C7B2392-4319-4286-A50F-F2CDDDE27325}" srcOrd="22" destOrd="0" presId="urn:microsoft.com/office/officeart/2005/8/layout/list1"/>
    <dgm:cxn modelId="{61F5A4C5-1454-42B7-A7B3-7D958604D32F}" type="presParOf" srcId="{4EAB70E3-CFBA-4EBB-A3BE-C3611E66D46A}" destId="{BB236875-5AE2-4360-B462-206CC853BD07}" srcOrd="23" destOrd="0" presId="urn:microsoft.com/office/officeart/2005/8/layout/list1"/>
    <dgm:cxn modelId="{5A83F016-FC3A-48FB-AC1A-B7E37E6B2423}" type="presParOf" srcId="{4EAB70E3-CFBA-4EBB-A3BE-C3611E66D46A}" destId="{29A39569-2448-49F6-A686-6C5A808381EF}" srcOrd="24" destOrd="0" presId="urn:microsoft.com/office/officeart/2005/8/layout/list1"/>
    <dgm:cxn modelId="{B6C3E1A5-0E3F-4958-B67B-C118E10EBBFE}" type="presParOf" srcId="{29A39569-2448-49F6-A686-6C5A808381EF}" destId="{EA34C230-3F25-48C6-9291-313E163B7092}" srcOrd="0" destOrd="0" presId="urn:microsoft.com/office/officeart/2005/8/layout/list1"/>
    <dgm:cxn modelId="{5DE84AFC-265E-4A58-AB9B-7627CC61819D}" type="presParOf" srcId="{29A39569-2448-49F6-A686-6C5A808381EF}" destId="{9B2F9B90-E673-4839-BFE8-834CA8ADF84E}" srcOrd="1" destOrd="0" presId="urn:microsoft.com/office/officeart/2005/8/layout/list1"/>
    <dgm:cxn modelId="{1F1F5C0D-250C-43DA-AF45-5878199F6AD5}" type="presParOf" srcId="{4EAB70E3-CFBA-4EBB-A3BE-C3611E66D46A}" destId="{FFC50168-9D4C-4094-A726-54C4F6BADEAD}" srcOrd="25" destOrd="0" presId="urn:microsoft.com/office/officeart/2005/8/layout/list1"/>
    <dgm:cxn modelId="{376643B2-9F55-48EC-A9A0-F4C3D63EA559}" type="presParOf" srcId="{4EAB70E3-CFBA-4EBB-A3BE-C3611E66D46A}" destId="{9916479D-FB44-4F5D-B69D-85C9FB6045FA}"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CD533E-8A4F-46B1-A20E-6487B3B44E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E4A9B12-8140-48A8-B300-E1821DCD9151}">
      <dgm:prSet/>
      <dgm:spPr/>
      <dgm:t>
        <a:bodyPr/>
        <a:lstStyle/>
        <a:p>
          <a:r>
            <a:rPr lang="en-US"/>
            <a:t>Company portal:</a:t>
          </a:r>
        </a:p>
      </dgm:t>
    </dgm:pt>
    <dgm:pt modelId="{D937DDC4-FCC6-4DA3-BA89-23ED50FCF99E}" type="parTrans" cxnId="{5A063258-A60B-4D5C-ACE5-3E0EA761F8BB}">
      <dgm:prSet/>
      <dgm:spPr/>
      <dgm:t>
        <a:bodyPr/>
        <a:lstStyle/>
        <a:p>
          <a:endParaRPr lang="en-US"/>
        </a:p>
      </dgm:t>
    </dgm:pt>
    <dgm:pt modelId="{6181583D-3F71-40EC-823E-E2CDD607EB28}" type="sibTrans" cxnId="{5A063258-A60B-4D5C-ACE5-3E0EA761F8BB}">
      <dgm:prSet/>
      <dgm:spPr/>
      <dgm:t>
        <a:bodyPr/>
        <a:lstStyle/>
        <a:p>
          <a:endParaRPr lang="en-US"/>
        </a:p>
      </dgm:t>
    </dgm:pt>
    <dgm:pt modelId="{FDFFFB0E-3B75-4E19-BFF0-8D66A699E717}">
      <dgm:prSet/>
      <dgm:spPr/>
      <dgm:t>
        <a:bodyPr/>
        <a:lstStyle/>
        <a:p>
          <a:r>
            <a:rPr lang="en-US"/>
            <a:t>Azure AD Enterprise applications</a:t>
          </a:r>
        </a:p>
      </dgm:t>
    </dgm:pt>
    <dgm:pt modelId="{568A9FC7-AF19-4663-9F1A-F4F572831D12}" type="parTrans" cxnId="{94BBE190-4064-435E-8B0E-8422FEA089CE}">
      <dgm:prSet/>
      <dgm:spPr/>
      <dgm:t>
        <a:bodyPr/>
        <a:lstStyle/>
        <a:p>
          <a:endParaRPr lang="en-US"/>
        </a:p>
      </dgm:t>
    </dgm:pt>
    <dgm:pt modelId="{84267010-F31E-4D35-88DA-A31F8A35955E}" type="sibTrans" cxnId="{94BBE190-4064-435E-8B0E-8422FEA089CE}">
      <dgm:prSet/>
      <dgm:spPr/>
      <dgm:t>
        <a:bodyPr/>
        <a:lstStyle/>
        <a:p>
          <a:endParaRPr lang="en-US"/>
        </a:p>
      </dgm:t>
    </dgm:pt>
    <dgm:pt modelId="{21299CD9-25AA-4609-A2B3-DA6427ECF427}">
      <dgm:prSet/>
      <dgm:spPr/>
      <dgm:t>
        <a:bodyPr/>
        <a:lstStyle/>
        <a:p>
          <a:r>
            <a:rPr lang="en-US"/>
            <a:t>Office Online applications</a:t>
          </a:r>
        </a:p>
      </dgm:t>
    </dgm:pt>
    <dgm:pt modelId="{F18D2FEB-ABDE-4270-A904-5B221ABB491E}" type="parTrans" cxnId="{995C26EC-C29E-41D6-8153-39CD4DCCAECB}">
      <dgm:prSet/>
      <dgm:spPr/>
      <dgm:t>
        <a:bodyPr/>
        <a:lstStyle/>
        <a:p>
          <a:endParaRPr lang="en-US"/>
        </a:p>
      </dgm:t>
    </dgm:pt>
    <dgm:pt modelId="{F2974B16-C9B3-4EF9-8EEC-7458B0617452}" type="sibTrans" cxnId="{995C26EC-C29E-41D6-8153-39CD4DCCAECB}">
      <dgm:prSet/>
      <dgm:spPr/>
      <dgm:t>
        <a:bodyPr/>
        <a:lstStyle/>
        <a:p>
          <a:endParaRPr lang="en-US"/>
        </a:p>
      </dgm:t>
    </dgm:pt>
    <dgm:pt modelId="{252955C8-0D67-45EF-8CB7-DD9DA4281C6F}">
      <dgm:prSet/>
      <dgm:spPr/>
      <dgm:t>
        <a:bodyPr/>
        <a:lstStyle/>
        <a:p>
          <a:r>
            <a:rPr lang="en-US"/>
            <a:t>You can use the hide features to prevent or allow users from performing self-service actions on devices in the company portal website and client apps.</a:t>
          </a:r>
        </a:p>
      </dgm:t>
    </dgm:pt>
    <dgm:pt modelId="{6CD4E121-AE1E-423C-AF48-D476A9420CC0}" type="parTrans" cxnId="{A56DCEBB-AAD4-4799-A513-3805A698916A}">
      <dgm:prSet/>
      <dgm:spPr/>
      <dgm:t>
        <a:bodyPr/>
        <a:lstStyle/>
        <a:p>
          <a:endParaRPr lang="en-US"/>
        </a:p>
      </dgm:t>
    </dgm:pt>
    <dgm:pt modelId="{AD8EABF0-6B1B-4236-B131-DEB89E29E4E5}" type="sibTrans" cxnId="{A56DCEBB-AAD4-4799-A513-3805A698916A}">
      <dgm:prSet/>
      <dgm:spPr/>
      <dgm:t>
        <a:bodyPr/>
        <a:lstStyle/>
        <a:p>
          <a:endParaRPr lang="en-US"/>
        </a:p>
      </dgm:t>
    </dgm:pt>
    <dgm:pt modelId="{A3DEEFD9-76E4-4F8E-B6A0-190D4663FC12}">
      <dgm:prSet/>
      <dgm:spPr/>
      <dgm:t>
        <a:bodyPr/>
        <a:lstStyle/>
        <a:p>
          <a:r>
            <a:rPr lang="en-US"/>
            <a:t>Actions are available:</a:t>
          </a:r>
        </a:p>
      </dgm:t>
    </dgm:pt>
    <dgm:pt modelId="{C92A0A5F-EB6E-4B60-86A1-2790A86D49CC}" type="parTrans" cxnId="{0FE836B6-C056-47E5-A376-B72182578F58}">
      <dgm:prSet/>
      <dgm:spPr/>
      <dgm:t>
        <a:bodyPr/>
        <a:lstStyle/>
        <a:p>
          <a:endParaRPr lang="en-US"/>
        </a:p>
      </dgm:t>
    </dgm:pt>
    <dgm:pt modelId="{48E99331-913E-4AE3-BC4E-669B7E7B6073}" type="sibTrans" cxnId="{0FE836B6-C056-47E5-A376-B72182578F58}">
      <dgm:prSet/>
      <dgm:spPr/>
      <dgm:t>
        <a:bodyPr/>
        <a:lstStyle/>
        <a:p>
          <a:endParaRPr lang="en-US"/>
        </a:p>
      </dgm:t>
    </dgm:pt>
    <dgm:pt modelId="{0A94DD73-F2D5-4C96-A61E-037DFC6C7F46}">
      <dgm:prSet/>
      <dgm:spPr/>
      <dgm:t>
        <a:bodyPr/>
        <a:lstStyle/>
        <a:p>
          <a:r>
            <a:rPr lang="en-US"/>
            <a:t>Hide the remove button on corporate Windows devices.</a:t>
          </a:r>
        </a:p>
      </dgm:t>
    </dgm:pt>
    <dgm:pt modelId="{106D7DAD-4EE5-4177-9DF9-E4FBD3932251}" type="parTrans" cxnId="{059B5FEF-3BBE-4BE5-9D2B-12921E875185}">
      <dgm:prSet/>
      <dgm:spPr/>
      <dgm:t>
        <a:bodyPr/>
        <a:lstStyle/>
        <a:p>
          <a:endParaRPr lang="en-US"/>
        </a:p>
      </dgm:t>
    </dgm:pt>
    <dgm:pt modelId="{13EE2FF4-B301-4A1E-851E-5D5876411801}" type="sibTrans" cxnId="{059B5FEF-3BBE-4BE5-9D2B-12921E875185}">
      <dgm:prSet/>
      <dgm:spPr/>
      <dgm:t>
        <a:bodyPr/>
        <a:lstStyle/>
        <a:p>
          <a:endParaRPr lang="en-US"/>
        </a:p>
      </dgm:t>
    </dgm:pt>
    <dgm:pt modelId="{6C0C5712-34A8-4932-B816-B37472E0C414}">
      <dgm:prSet/>
      <dgm:spPr/>
      <dgm:t>
        <a:bodyPr/>
        <a:lstStyle/>
        <a:p>
          <a:r>
            <a:rPr lang="en-US"/>
            <a:t>Hide the reset button on corporate Windows devices.</a:t>
          </a:r>
        </a:p>
      </dgm:t>
    </dgm:pt>
    <dgm:pt modelId="{F8FE1DF8-733C-45D1-991E-B842E890801C}" type="parTrans" cxnId="{C2C59774-4CED-4B36-927C-14B6C7068408}">
      <dgm:prSet/>
      <dgm:spPr/>
      <dgm:t>
        <a:bodyPr/>
        <a:lstStyle/>
        <a:p>
          <a:endParaRPr lang="en-US"/>
        </a:p>
      </dgm:t>
    </dgm:pt>
    <dgm:pt modelId="{4D8D9983-391A-42FC-8F0E-1F791C7855DD}" type="sibTrans" cxnId="{C2C59774-4CED-4B36-927C-14B6C7068408}">
      <dgm:prSet/>
      <dgm:spPr/>
      <dgm:t>
        <a:bodyPr/>
        <a:lstStyle/>
        <a:p>
          <a:endParaRPr lang="en-US"/>
        </a:p>
      </dgm:t>
    </dgm:pt>
    <dgm:pt modelId="{C6A27242-A1E5-48A7-B47F-B43F4CED8249}">
      <dgm:prSet/>
      <dgm:spPr/>
      <dgm:t>
        <a:bodyPr/>
        <a:lstStyle/>
        <a:p>
          <a:r>
            <a:rPr lang="en-US"/>
            <a:t>Hide the remove button on corporate iOS/iPadOS devices.</a:t>
          </a:r>
        </a:p>
      </dgm:t>
    </dgm:pt>
    <dgm:pt modelId="{FE7523CD-E416-4D9D-9765-C0821520535B}" type="parTrans" cxnId="{4E2EE2C6-4F9D-4837-8910-CE6F5ED2B4DD}">
      <dgm:prSet/>
      <dgm:spPr/>
      <dgm:t>
        <a:bodyPr/>
        <a:lstStyle/>
        <a:p>
          <a:endParaRPr lang="en-US"/>
        </a:p>
      </dgm:t>
    </dgm:pt>
    <dgm:pt modelId="{075EFCA0-57C4-47FC-A8C4-AD2FC1CAB74E}" type="sibTrans" cxnId="{4E2EE2C6-4F9D-4837-8910-CE6F5ED2B4DD}">
      <dgm:prSet/>
      <dgm:spPr/>
      <dgm:t>
        <a:bodyPr/>
        <a:lstStyle/>
        <a:p>
          <a:endParaRPr lang="en-US"/>
        </a:p>
      </dgm:t>
    </dgm:pt>
    <dgm:pt modelId="{1B5D5582-AF6B-4C11-9DA9-34315CFB6E95}">
      <dgm:prSet/>
      <dgm:spPr/>
      <dgm:t>
        <a:bodyPr/>
        <a:lstStyle/>
        <a:p>
          <a:r>
            <a:rPr lang="en-US"/>
            <a:t>Hide the reset button on corporate iOS/iPadOS devices.</a:t>
          </a:r>
        </a:p>
      </dgm:t>
    </dgm:pt>
    <dgm:pt modelId="{E7758F2D-28D0-47C8-B592-2FADCD75C7F5}" type="parTrans" cxnId="{6FD44EA5-749E-494C-95C5-4CEA623FABE8}">
      <dgm:prSet/>
      <dgm:spPr/>
      <dgm:t>
        <a:bodyPr/>
        <a:lstStyle/>
        <a:p>
          <a:endParaRPr lang="en-US"/>
        </a:p>
      </dgm:t>
    </dgm:pt>
    <dgm:pt modelId="{FF96A206-2115-4EC3-A08D-0F40F94E677B}" type="sibTrans" cxnId="{6FD44EA5-749E-494C-95C5-4CEA623FABE8}">
      <dgm:prSet/>
      <dgm:spPr/>
      <dgm:t>
        <a:bodyPr/>
        <a:lstStyle/>
        <a:p>
          <a:endParaRPr lang="en-US"/>
        </a:p>
      </dgm:t>
    </dgm:pt>
    <dgm:pt modelId="{469FADF0-4BC9-46AD-8B57-BF434FD8B9D5}" type="pres">
      <dgm:prSet presAssocID="{19CD533E-8A4F-46B1-A20E-6487B3B44E22}" presName="linear" presStyleCnt="0">
        <dgm:presLayoutVars>
          <dgm:animLvl val="lvl"/>
          <dgm:resizeHandles val="exact"/>
        </dgm:presLayoutVars>
      </dgm:prSet>
      <dgm:spPr/>
    </dgm:pt>
    <dgm:pt modelId="{2A7BBE8E-D588-49D9-B2FB-2BB47AA68320}" type="pres">
      <dgm:prSet presAssocID="{4E4A9B12-8140-48A8-B300-E1821DCD9151}" presName="parentText" presStyleLbl="node1" presStyleIdx="0" presStyleCnt="2">
        <dgm:presLayoutVars>
          <dgm:chMax val="0"/>
          <dgm:bulletEnabled val="1"/>
        </dgm:presLayoutVars>
      </dgm:prSet>
      <dgm:spPr/>
    </dgm:pt>
    <dgm:pt modelId="{756DCFD2-C20F-4495-A0A5-688245F1FA14}" type="pres">
      <dgm:prSet presAssocID="{4E4A9B12-8140-48A8-B300-E1821DCD9151}" presName="childText" presStyleLbl="revTx" presStyleIdx="0" presStyleCnt="2">
        <dgm:presLayoutVars>
          <dgm:bulletEnabled val="1"/>
        </dgm:presLayoutVars>
      </dgm:prSet>
      <dgm:spPr/>
    </dgm:pt>
    <dgm:pt modelId="{1D4A4A8B-FFEF-44EA-A0DB-0C8659B8F547}" type="pres">
      <dgm:prSet presAssocID="{A3DEEFD9-76E4-4F8E-B6A0-190D4663FC12}" presName="parentText" presStyleLbl="node1" presStyleIdx="1" presStyleCnt="2">
        <dgm:presLayoutVars>
          <dgm:chMax val="0"/>
          <dgm:bulletEnabled val="1"/>
        </dgm:presLayoutVars>
      </dgm:prSet>
      <dgm:spPr/>
    </dgm:pt>
    <dgm:pt modelId="{6EB0C56F-948A-4E1D-9F78-EE39B600E290}" type="pres">
      <dgm:prSet presAssocID="{A3DEEFD9-76E4-4F8E-B6A0-190D4663FC12}" presName="childText" presStyleLbl="revTx" presStyleIdx="1" presStyleCnt="2">
        <dgm:presLayoutVars>
          <dgm:bulletEnabled val="1"/>
        </dgm:presLayoutVars>
      </dgm:prSet>
      <dgm:spPr/>
    </dgm:pt>
  </dgm:ptLst>
  <dgm:cxnLst>
    <dgm:cxn modelId="{0D651E08-F97D-4C50-842F-CBA148C26E5A}" type="presOf" srcId="{21299CD9-25AA-4609-A2B3-DA6427ECF427}" destId="{756DCFD2-C20F-4495-A0A5-688245F1FA14}" srcOrd="0" destOrd="1" presId="urn:microsoft.com/office/officeart/2005/8/layout/vList2"/>
    <dgm:cxn modelId="{C8FDFD1A-2975-4F79-A0C2-2C8399AC5AC9}" type="presOf" srcId="{FDFFFB0E-3B75-4E19-BFF0-8D66A699E717}" destId="{756DCFD2-C20F-4495-A0A5-688245F1FA14}" srcOrd="0" destOrd="0" presId="urn:microsoft.com/office/officeart/2005/8/layout/vList2"/>
    <dgm:cxn modelId="{FFD2981C-F2FB-4976-AFFE-BC5BB59C54AC}" type="presOf" srcId="{252955C8-0D67-45EF-8CB7-DD9DA4281C6F}" destId="{756DCFD2-C20F-4495-A0A5-688245F1FA14}" srcOrd="0" destOrd="2" presId="urn:microsoft.com/office/officeart/2005/8/layout/vList2"/>
    <dgm:cxn modelId="{F16AA31F-BCA4-4C27-82DB-F77FFAEF7006}" type="presOf" srcId="{0A94DD73-F2D5-4C96-A61E-037DFC6C7F46}" destId="{6EB0C56F-948A-4E1D-9F78-EE39B600E290}" srcOrd="0" destOrd="0" presId="urn:microsoft.com/office/officeart/2005/8/layout/vList2"/>
    <dgm:cxn modelId="{BB092335-AE3E-4B6F-BFA2-755BB6E6A667}" type="presOf" srcId="{4E4A9B12-8140-48A8-B300-E1821DCD9151}" destId="{2A7BBE8E-D588-49D9-B2FB-2BB47AA68320}" srcOrd="0" destOrd="0" presId="urn:microsoft.com/office/officeart/2005/8/layout/vList2"/>
    <dgm:cxn modelId="{DE48375D-1535-40F0-824B-85B98E15D821}" type="presOf" srcId="{A3DEEFD9-76E4-4F8E-B6A0-190D4663FC12}" destId="{1D4A4A8B-FFEF-44EA-A0DB-0C8659B8F547}" srcOrd="0" destOrd="0" presId="urn:microsoft.com/office/officeart/2005/8/layout/vList2"/>
    <dgm:cxn modelId="{D4A16F61-B695-4629-92EE-F4093FFB175F}" type="presOf" srcId="{19CD533E-8A4F-46B1-A20E-6487B3B44E22}" destId="{469FADF0-4BC9-46AD-8B57-BF434FD8B9D5}" srcOrd="0" destOrd="0" presId="urn:microsoft.com/office/officeart/2005/8/layout/vList2"/>
    <dgm:cxn modelId="{344DEB43-A023-4176-BB70-0FCB47380475}" type="presOf" srcId="{C6A27242-A1E5-48A7-B47F-B43F4CED8249}" destId="{6EB0C56F-948A-4E1D-9F78-EE39B600E290}" srcOrd="0" destOrd="2" presId="urn:microsoft.com/office/officeart/2005/8/layout/vList2"/>
    <dgm:cxn modelId="{C2C59774-4CED-4B36-927C-14B6C7068408}" srcId="{A3DEEFD9-76E4-4F8E-B6A0-190D4663FC12}" destId="{6C0C5712-34A8-4932-B816-B37472E0C414}" srcOrd="1" destOrd="0" parTransId="{F8FE1DF8-733C-45D1-991E-B842E890801C}" sibTransId="{4D8D9983-391A-42FC-8F0E-1F791C7855DD}"/>
    <dgm:cxn modelId="{5A063258-A60B-4D5C-ACE5-3E0EA761F8BB}" srcId="{19CD533E-8A4F-46B1-A20E-6487B3B44E22}" destId="{4E4A9B12-8140-48A8-B300-E1821DCD9151}" srcOrd="0" destOrd="0" parTransId="{D937DDC4-FCC6-4DA3-BA89-23ED50FCF99E}" sibTransId="{6181583D-3F71-40EC-823E-E2CDD607EB28}"/>
    <dgm:cxn modelId="{94BBE190-4064-435E-8B0E-8422FEA089CE}" srcId="{4E4A9B12-8140-48A8-B300-E1821DCD9151}" destId="{FDFFFB0E-3B75-4E19-BFF0-8D66A699E717}" srcOrd="0" destOrd="0" parTransId="{568A9FC7-AF19-4663-9F1A-F4F572831D12}" sibTransId="{84267010-F31E-4D35-88DA-A31F8A35955E}"/>
    <dgm:cxn modelId="{E235FC9F-5926-4199-974D-085D8D0B60EB}" type="presOf" srcId="{6C0C5712-34A8-4932-B816-B37472E0C414}" destId="{6EB0C56F-948A-4E1D-9F78-EE39B600E290}" srcOrd="0" destOrd="1" presId="urn:microsoft.com/office/officeart/2005/8/layout/vList2"/>
    <dgm:cxn modelId="{6FD44EA5-749E-494C-95C5-4CEA623FABE8}" srcId="{A3DEEFD9-76E4-4F8E-B6A0-190D4663FC12}" destId="{1B5D5582-AF6B-4C11-9DA9-34315CFB6E95}" srcOrd="3" destOrd="0" parTransId="{E7758F2D-28D0-47C8-B592-2FADCD75C7F5}" sibTransId="{FF96A206-2115-4EC3-A08D-0F40F94E677B}"/>
    <dgm:cxn modelId="{0FE836B6-C056-47E5-A376-B72182578F58}" srcId="{19CD533E-8A4F-46B1-A20E-6487B3B44E22}" destId="{A3DEEFD9-76E4-4F8E-B6A0-190D4663FC12}" srcOrd="1" destOrd="0" parTransId="{C92A0A5F-EB6E-4B60-86A1-2790A86D49CC}" sibTransId="{48E99331-913E-4AE3-BC4E-669B7E7B6073}"/>
    <dgm:cxn modelId="{A56DCEBB-AAD4-4799-A513-3805A698916A}" srcId="{4E4A9B12-8140-48A8-B300-E1821DCD9151}" destId="{252955C8-0D67-45EF-8CB7-DD9DA4281C6F}" srcOrd="2" destOrd="0" parTransId="{6CD4E121-AE1E-423C-AF48-D476A9420CC0}" sibTransId="{AD8EABF0-6B1B-4236-B131-DEB89E29E4E5}"/>
    <dgm:cxn modelId="{4E2EE2C6-4F9D-4837-8910-CE6F5ED2B4DD}" srcId="{A3DEEFD9-76E4-4F8E-B6A0-190D4663FC12}" destId="{C6A27242-A1E5-48A7-B47F-B43F4CED8249}" srcOrd="2" destOrd="0" parTransId="{FE7523CD-E416-4D9D-9765-C0821520535B}" sibTransId="{075EFCA0-57C4-47FC-A8C4-AD2FC1CAB74E}"/>
    <dgm:cxn modelId="{3F1889CC-B3B5-4D73-A374-84E41793B2C1}" type="presOf" srcId="{1B5D5582-AF6B-4C11-9DA9-34315CFB6E95}" destId="{6EB0C56F-948A-4E1D-9F78-EE39B600E290}" srcOrd="0" destOrd="3" presId="urn:microsoft.com/office/officeart/2005/8/layout/vList2"/>
    <dgm:cxn modelId="{995C26EC-C29E-41D6-8153-39CD4DCCAECB}" srcId="{4E4A9B12-8140-48A8-B300-E1821DCD9151}" destId="{21299CD9-25AA-4609-A2B3-DA6427ECF427}" srcOrd="1" destOrd="0" parTransId="{F18D2FEB-ABDE-4270-A904-5B221ABB491E}" sibTransId="{F2974B16-C9B3-4EF9-8EEC-7458B0617452}"/>
    <dgm:cxn modelId="{059B5FEF-3BBE-4BE5-9D2B-12921E875185}" srcId="{A3DEEFD9-76E4-4F8E-B6A0-190D4663FC12}" destId="{0A94DD73-F2D5-4C96-A61E-037DFC6C7F46}" srcOrd="0" destOrd="0" parTransId="{106D7DAD-4EE5-4177-9DF9-E4FBD3932251}" sibTransId="{13EE2FF4-B301-4A1E-851E-5D5876411801}"/>
    <dgm:cxn modelId="{5F659B4B-A32C-421B-B9A4-54D4F605A4B7}" type="presParOf" srcId="{469FADF0-4BC9-46AD-8B57-BF434FD8B9D5}" destId="{2A7BBE8E-D588-49D9-B2FB-2BB47AA68320}" srcOrd="0" destOrd="0" presId="urn:microsoft.com/office/officeart/2005/8/layout/vList2"/>
    <dgm:cxn modelId="{05298249-FA60-4E6C-89BE-0CF3F63A817B}" type="presParOf" srcId="{469FADF0-4BC9-46AD-8B57-BF434FD8B9D5}" destId="{756DCFD2-C20F-4495-A0A5-688245F1FA14}" srcOrd="1" destOrd="0" presId="urn:microsoft.com/office/officeart/2005/8/layout/vList2"/>
    <dgm:cxn modelId="{BEABB063-BD91-497B-9512-8445BAE03599}" type="presParOf" srcId="{469FADF0-4BC9-46AD-8B57-BF434FD8B9D5}" destId="{1D4A4A8B-FFEF-44EA-A0DB-0C8659B8F547}" srcOrd="2" destOrd="0" presId="urn:microsoft.com/office/officeart/2005/8/layout/vList2"/>
    <dgm:cxn modelId="{A9D8E8B0-3E95-4C60-B7E5-2BF4AAFA21B1}" type="presParOf" srcId="{469FADF0-4BC9-46AD-8B57-BF434FD8B9D5}" destId="{6EB0C56F-948A-4E1D-9F78-EE39B600E29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DD2726-1093-4FA8-8A4E-04F5E19312E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9280FF0-B155-4078-B871-D016AA76FAEC}">
      <dgm:prSet/>
      <dgm:spPr/>
      <dgm:t>
        <a:bodyPr/>
        <a:lstStyle/>
        <a:p>
          <a:r>
            <a:rPr lang="en-US" b="1"/>
            <a:t>What does Microsoft Endpoint Manager provide for an organization?</a:t>
          </a:r>
          <a:endParaRPr lang="en-US"/>
        </a:p>
      </dgm:t>
    </dgm:pt>
    <dgm:pt modelId="{A1E1F545-11AA-4F35-83F4-74D990AF76BB}" type="parTrans" cxnId="{676EF644-1A3A-44F5-8EFE-B80E928C27CE}">
      <dgm:prSet/>
      <dgm:spPr/>
      <dgm:t>
        <a:bodyPr/>
        <a:lstStyle/>
        <a:p>
          <a:endParaRPr lang="en-US"/>
        </a:p>
      </dgm:t>
    </dgm:pt>
    <dgm:pt modelId="{68801EB3-B026-4C56-BF25-C37CB8B6AC3F}" type="sibTrans" cxnId="{676EF644-1A3A-44F5-8EFE-B80E928C27CE}">
      <dgm:prSet/>
      <dgm:spPr/>
      <dgm:t>
        <a:bodyPr/>
        <a:lstStyle/>
        <a:p>
          <a:endParaRPr lang="en-US"/>
        </a:p>
      </dgm:t>
    </dgm:pt>
    <dgm:pt modelId="{EF4250D8-1394-40C4-B20E-2CEAA67D9725}">
      <dgm:prSet/>
      <dgm:spPr/>
      <dgm:t>
        <a:bodyPr/>
        <a:lstStyle/>
        <a:p>
          <a:r>
            <a:rPr lang="en-US"/>
            <a:t>Endpoint Manager helps keep an organization's cloud and on-premises devices, apps, and data secure.</a:t>
          </a:r>
        </a:p>
      </dgm:t>
    </dgm:pt>
    <dgm:pt modelId="{85F17136-6FA8-4B46-B6FA-BD343538DD7D}" type="parTrans" cxnId="{66765A2D-F7F8-4E9D-A924-6BF7854F67D4}">
      <dgm:prSet/>
      <dgm:spPr/>
      <dgm:t>
        <a:bodyPr/>
        <a:lstStyle/>
        <a:p>
          <a:endParaRPr lang="en-US"/>
        </a:p>
      </dgm:t>
    </dgm:pt>
    <dgm:pt modelId="{A886A2B3-9CFE-4303-B3C1-F6DFE0911928}" type="sibTrans" cxnId="{66765A2D-F7F8-4E9D-A924-6BF7854F67D4}">
      <dgm:prSet/>
      <dgm:spPr/>
      <dgm:t>
        <a:bodyPr/>
        <a:lstStyle/>
        <a:p>
          <a:endParaRPr lang="en-US"/>
        </a:p>
      </dgm:t>
    </dgm:pt>
    <dgm:pt modelId="{571C03BC-EEE8-4EDA-968A-94F5AC4C1FD1}">
      <dgm:prSet/>
      <dgm:spPr/>
      <dgm:t>
        <a:bodyPr/>
        <a:lstStyle/>
        <a:p>
          <a:r>
            <a:rPr lang="en-US"/>
            <a:t>Endpoint Manager ensures an organization no longer needs credentials to access and share company data.</a:t>
          </a:r>
        </a:p>
      </dgm:t>
    </dgm:pt>
    <dgm:pt modelId="{FA05C2C0-F431-4B23-AC43-1A57E7571E1C}" type="parTrans" cxnId="{33A85656-6EF1-4740-98FE-08FEACD4172A}">
      <dgm:prSet/>
      <dgm:spPr/>
      <dgm:t>
        <a:bodyPr/>
        <a:lstStyle/>
        <a:p>
          <a:endParaRPr lang="en-US"/>
        </a:p>
      </dgm:t>
    </dgm:pt>
    <dgm:pt modelId="{F1251DE4-F091-453D-8183-0AA17E0FF716}" type="sibTrans" cxnId="{33A85656-6EF1-4740-98FE-08FEACD4172A}">
      <dgm:prSet/>
      <dgm:spPr/>
      <dgm:t>
        <a:bodyPr/>
        <a:lstStyle/>
        <a:p>
          <a:endParaRPr lang="en-US"/>
        </a:p>
      </dgm:t>
    </dgm:pt>
    <dgm:pt modelId="{5A723C2F-5D2D-4597-8042-C3BA95DC5BAB}">
      <dgm:prSet/>
      <dgm:spPr/>
      <dgm:t>
        <a:bodyPr/>
        <a:lstStyle/>
        <a:p>
          <a:r>
            <a:rPr lang="en-US"/>
            <a:t>Endpoint Manager prevents remote devices and apps from accessing an organization's resources.</a:t>
          </a:r>
        </a:p>
      </dgm:t>
    </dgm:pt>
    <dgm:pt modelId="{356CA29F-0472-489E-BF5B-9F2EF8909534}" type="parTrans" cxnId="{CD088F2E-3215-4EBE-B483-994DCF7E0553}">
      <dgm:prSet/>
      <dgm:spPr/>
      <dgm:t>
        <a:bodyPr/>
        <a:lstStyle/>
        <a:p>
          <a:endParaRPr lang="en-US"/>
        </a:p>
      </dgm:t>
    </dgm:pt>
    <dgm:pt modelId="{1620A6F2-BF61-46ED-9115-C5D8C91E8E2E}" type="sibTrans" cxnId="{CD088F2E-3215-4EBE-B483-994DCF7E0553}">
      <dgm:prSet/>
      <dgm:spPr/>
      <dgm:t>
        <a:bodyPr/>
        <a:lstStyle/>
        <a:p>
          <a:endParaRPr lang="en-US"/>
        </a:p>
      </dgm:t>
    </dgm:pt>
    <dgm:pt modelId="{8C648382-A816-4A7B-A58B-9388EEED34BA}">
      <dgm:prSet/>
      <dgm:spPr/>
      <dgm:t>
        <a:bodyPr/>
        <a:lstStyle/>
        <a:p>
          <a:r>
            <a:rPr lang="en-US" b="1"/>
            <a:t>What are endpoints?</a:t>
          </a:r>
          <a:endParaRPr lang="en-US"/>
        </a:p>
      </dgm:t>
    </dgm:pt>
    <dgm:pt modelId="{F9706BA9-1D56-413A-95FA-9FA7CAE7BA28}" type="parTrans" cxnId="{DE4C7529-3DC3-4A00-97DC-06B219D0E72C}">
      <dgm:prSet/>
      <dgm:spPr/>
      <dgm:t>
        <a:bodyPr/>
        <a:lstStyle/>
        <a:p>
          <a:endParaRPr lang="en-US"/>
        </a:p>
      </dgm:t>
    </dgm:pt>
    <dgm:pt modelId="{CB087B07-F95E-45B1-8AF7-0BA20290F460}" type="sibTrans" cxnId="{DE4C7529-3DC3-4A00-97DC-06B219D0E72C}">
      <dgm:prSet/>
      <dgm:spPr/>
      <dgm:t>
        <a:bodyPr/>
        <a:lstStyle/>
        <a:p>
          <a:endParaRPr lang="en-US"/>
        </a:p>
      </dgm:t>
    </dgm:pt>
    <dgm:pt modelId="{E3E076A3-1D95-4548-ADED-E13FB39284E5}">
      <dgm:prSet/>
      <dgm:spPr/>
      <dgm:t>
        <a:bodyPr/>
        <a:lstStyle/>
        <a:p>
          <a:r>
            <a:rPr lang="en-US"/>
            <a:t>Endpoints are the policies that the users and groups of an organization use to safely transfer data.</a:t>
          </a:r>
        </a:p>
      </dgm:t>
    </dgm:pt>
    <dgm:pt modelId="{BCB798A9-E6BA-47AA-BA24-FA65352976F0}" type="parTrans" cxnId="{12D0F4DC-C52A-4D70-A77D-476ED53CA2D7}">
      <dgm:prSet/>
      <dgm:spPr/>
      <dgm:t>
        <a:bodyPr/>
        <a:lstStyle/>
        <a:p>
          <a:endParaRPr lang="en-US"/>
        </a:p>
      </dgm:t>
    </dgm:pt>
    <dgm:pt modelId="{028CD3D9-B217-4320-935C-FEA47ED1DD33}" type="sibTrans" cxnId="{12D0F4DC-C52A-4D70-A77D-476ED53CA2D7}">
      <dgm:prSet/>
      <dgm:spPr/>
      <dgm:t>
        <a:bodyPr/>
        <a:lstStyle/>
        <a:p>
          <a:endParaRPr lang="en-US"/>
        </a:p>
      </dgm:t>
    </dgm:pt>
    <dgm:pt modelId="{B4A5AE8D-E081-43B0-9D4D-F0AF0A590A9C}">
      <dgm:prSet/>
      <dgm:spPr/>
      <dgm:t>
        <a:bodyPr/>
        <a:lstStyle/>
        <a:p>
          <a:r>
            <a:rPr lang="en-US"/>
            <a:t>Endpoints are the end-users of an organization.</a:t>
          </a:r>
        </a:p>
      </dgm:t>
    </dgm:pt>
    <dgm:pt modelId="{27A3F2C0-649B-44BA-ABC6-166F10B97394}" type="parTrans" cxnId="{5D9DB732-ADC0-4133-8C85-43BD13B98FF1}">
      <dgm:prSet/>
      <dgm:spPr/>
      <dgm:t>
        <a:bodyPr/>
        <a:lstStyle/>
        <a:p>
          <a:endParaRPr lang="en-US"/>
        </a:p>
      </dgm:t>
    </dgm:pt>
    <dgm:pt modelId="{376DCC85-FDB0-4927-AE39-5918154EEC81}" type="sibTrans" cxnId="{5D9DB732-ADC0-4133-8C85-43BD13B98FF1}">
      <dgm:prSet/>
      <dgm:spPr/>
      <dgm:t>
        <a:bodyPr/>
        <a:lstStyle/>
        <a:p>
          <a:endParaRPr lang="en-US"/>
        </a:p>
      </dgm:t>
    </dgm:pt>
    <dgm:pt modelId="{F3511C66-A86B-472E-86EA-B7AFD357E9E0}">
      <dgm:prSet/>
      <dgm:spPr/>
      <dgm:t>
        <a:bodyPr/>
        <a:lstStyle/>
        <a:p>
          <a:r>
            <a:rPr lang="en-US"/>
            <a:t>Endpoints include mobile devices, desktop computers, servers, and apps that an organization uses.</a:t>
          </a:r>
        </a:p>
      </dgm:t>
    </dgm:pt>
    <dgm:pt modelId="{794292C3-83FB-4059-8947-3706E9DB9DB6}" type="parTrans" cxnId="{BC5FFBA6-8B6B-455B-87C0-3E344239C4BF}">
      <dgm:prSet/>
      <dgm:spPr/>
      <dgm:t>
        <a:bodyPr/>
        <a:lstStyle/>
        <a:p>
          <a:endParaRPr lang="en-US"/>
        </a:p>
      </dgm:t>
    </dgm:pt>
    <dgm:pt modelId="{7054B3F2-7D7D-4930-A4B3-C3CFF060FDA5}" type="sibTrans" cxnId="{BC5FFBA6-8B6B-455B-87C0-3E344239C4BF}">
      <dgm:prSet/>
      <dgm:spPr/>
      <dgm:t>
        <a:bodyPr/>
        <a:lstStyle/>
        <a:p>
          <a:endParaRPr lang="en-US"/>
        </a:p>
      </dgm:t>
    </dgm:pt>
    <dgm:pt modelId="{A8F4EF07-F13D-4BF7-BAF3-E72C21ABC649}">
      <dgm:prSet/>
      <dgm:spPr/>
      <dgm:t>
        <a:bodyPr/>
        <a:lstStyle/>
        <a:p>
          <a:r>
            <a:rPr lang="en-US" b="1"/>
            <a:t>What is co-management as it applies to Microsoft Endpoint Manager?</a:t>
          </a:r>
          <a:endParaRPr lang="en-US"/>
        </a:p>
      </dgm:t>
    </dgm:pt>
    <dgm:pt modelId="{32C05D58-F9BC-4DB2-AAB7-25119B9106A2}" type="parTrans" cxnId="{BB6D482E-CCDF-433E-9245-7444E1E6DC37}">
      <dgm:prSet/>
      <dgm:spPr/>
      <dgm:t>
        <a:bodyPr/>
        <a:lstStyle/>
        <a:p>
          <a:endParaRPr lang="en-US"/>
        </a:p>
      </dgm:t>
    </dgm:pt>
    <dgm:pt modelId="{E0882AD4-6819-4A58-8563-55516274BBB6}" type="sibTrans" cxnId="{BB6D482E-CCDF-433E-9245-7444E1E6DC37}">
      <dgm:prSet/>
      <dgm:spPr/>
      <dgm:t>
        <a:bodyPr/>
        <a:lstStyle/>
        <a:p>
          <a:endParaRPr lang="en-US"/>
        </a:p>
      </dgm:t>
    </dgm:pt>
    <dgm:pt modelId="{C0068A7D-B57F-4CFD-AA31-DC1274A879DA}">
      <dgm:prSet/>
      <dgm:spPr/>
      <dgm:t>
        <a:bodyPr/>
        <a:lstStyle/>
        <a:p>
          <a:r>
            <a:rPr lang="en-US"/>
            <a:t>Co-management describes how an organization can concurrently manage Windows 10/11 devices using both Configuration Manager and Microsoft Intune.</a:t>
          </a:r>
        </a:p>
      </dgm:t>
    </dgm:pt>
    <dgm:pt modelId="{131D8ECD-984E-4F9E-B157-3BAEB6D4F197}" type="parTrans" cxnId="{B944D253-903D-497F-9793-7A499B3B31DD}">
      <dgm:prSet/>
      <dgm:spPr/>
      <dgm:t>
        <a:bodyPr/>
        <a:lstStyle/>
        <a:p>
          <a:endParaRPr lang="en-US"/>
        </a:p>
      </dgm:t>
    </dgm:pt>
    <dgm:pt modelId="{05D7E3A3-93D0-481C-9E57-BE6ED73E4CC2}" type="sibTrans" cxnId="{B944D253-903D-497F-9793-7A499B3B31DD}">
      <dgm:prSet/>
      <dgm:spPr/>
      <dgm:t>
        <a:bodyPr/>
        <a:lstStyle/>
        <a:p>
          <a:endParaRPr lang="en-US"/>
        </a:p>
      </dgm:t>
    </dgm:pt>
    <dgm:pt modelId="{3BEB943C-D03B-488E-8C24-A014AE3DC89A}">
      <dgm:prSet/>
      <dgm:spPr/>
      <dgm:t>
        <a:bodyPr/>
        <a:lstStyle/>
        <a:p>
          <a:r>
            <a:rPr lang="en-US"/>
            <a:t>Co-management describes how an organization can manage non-Windows devices at an organization using Microsoft 365, BitLocker, and Azure Active Directory.</a:t>
          </a:r>
        </a:p>
      </dgm:t>
    </dgm:pt>
    <dgm:pt modelId="{0751AB91-8C8E-4E81-8BE9-46009791982A}" type="parTrans" cxnId="{AF1FBC8E-93FF-4EC8-87AE-118F6B67CE97}">
      <dgm:prSet/>
      <dgm:spPr/>
      <dgm:t>
        <a:bodyPr/>
        <a:lstStyle/>
        <a:p>
          <a:endParaRPr lang="en-US"/>
        </a:p>
      </dgm:t>
    </dgm:pt>
    <dgm:pt modelId="{85A93ECC-1AF7-4872-8840-3785E0AAB0BC}" type="sibTrans" cxnId="{AF1FBC8E-93FF-4EC8-87AE-118F6B67CE97}">
      <dgm:prSet/>
      <dgm:spPr/>
      <dgm:t>
        <a:bodyPr/>
        <a:lstStyle/>
        <a:p>
          <a:endParaRPr lang="en-US"/>
        </a:p>
      </dgm:t>
    </dgm:pt>
    <dgm:pt modelId="{32F6F0CA-8C67-404B-B306-F65601125019}">
      <dgm:prSet/>
      <dgm:spPr/>
      <dgm:t>
        <a:bodyPr/>
        <a:lstStyle/>
        <a:p>
          <a:r>
            <a:rPr lang="en-US"/>
            <a:t>Co-management describes how company owned devices can be managed without using cloud-based services.</a:t>
          </a:r>
        </a:p>
      </dgm:t>
    </dgm:pt>
    <dgm:pt modelId="{7F83042F-3EA7-4A2B-BB16-7FC2A69A48E3}" type="parTrans" cxnId="{6A0E0A86-C94A-4C3B-A022-28A58786779F}">
      <dgm:prSet/>
      <dgm:spPr/>
      <dgm:t>
        <a:bodyPr/>
        <a:lstStyle/>
        <a:p>
          <a:endParaRPr lang="en-US"/>
        </a:p>
      </dgm:t>
    </dgm:pt>
    <dgm:pt modelId="{9311F959-7BBE-458F-9315-651247E0F5AF}" type="sibTrans" cxnId="{6A0E0A86-C94A-4C3B-A022-28A58786779F}">
      <dgm:prSet/>
      <dgm:spPr/>
      <dgm:t>
        <a:bodyPr/>
        <a:lstStyle/>
        <a:p>
          <a:endParaRPr lang="en-US"/>
        </a:p>
      </dgm:t>
    </dgm:pt>
    <dgm:pt modelId="{48106A91-D58F-4018-B424-FDFA112D3EA4}" type="pres">
      <dgm:prSet presAssocID="{B7DD2726-1093-4FA8-8A4E-04F5E19312E2}" presName="linear" presStyleCnt="0">
        <dgm:presLayoutVars>
          <dgm:animLvl val="lvl"/>
          <dgm:resizeHandles val="exact"/>
        </dgm:presLayoutVars>
      </dgm:prSet>
      <dgm:spPr/>
    </dgm:pt>
    <dgm:pt modelId="{741BE16C-433B-42EE-B22B-A25E2E902374}" type="pres">
      <dgm:prSet presAssocID="{39280FF0-B155-4078-B871-D016AA76FAEC}" presName="parentText" presStyleLbl="node1" presStyleIdx="0" presStyleCnt="3">
        <dgm:presLayoutVars>
          <dgm:chMax val="0"/>
          <dgm:bulletEnabled val="1"/>
        </dgm:presLayoutVars>
      </dgm:prSet>
      <dgm:spPr/>
    </dgm:pt>
    <dgm:pt modelId="{1F7469A4-FD5B-4791-A361-FCCE1801A8E4}" type="pres">
      <dgm:prSet presAssocID="{39280FF0-B155-4078-B871-D016AA76FAEC}" presName="childText" presStyleLbl="revTx" presStyleIdx="0" presStyleCnt="3">
        <dgm:presLayoutVars>
          <dgm:bulletEnabled val="1"/>
        </dgm:presLayoutVars>
      </dgm:prSet>
      <dgm:spPr/>
    </dgm:pt>
    <dgm:pt modelId="{4041B5CD-FC48-4A11-A5AC-E0E621C2F7D0}" type="pres">
      <dgm:prSet presAssocID="{8C648382-A816-4A7B-A58B-9388EEED34BA}" presName="parentText" presStyleLbl="node1" presStyleIdx="1" presStyleCnt="3">
        <dgm:presLayoutVars>
          <dgm:chMax val="0"/>
          <dgm:bulletEnabled val="1"/>
        </dgm:presLayoutVars>
      </dgm:prSet>
      <dgm:spPr/>
    </dgm:pt>
    <dgm:pt modelId="{03C2BB5C-E544-424D-B593-0F157E460F79}" type="pres">
      <dgm:prSet presAssocID="{8C648382-A816-4A7B-A58B-9388EEED34BA}" presName="childText" presStyleLbl="revTx" presStyleIdx="1" presStyleCnt="3">
        <dgm:presLayoutVars>
          <dgm:bulletEnabled val="1"/>
        </dgm:presLayoutVars>
      </dgm:prSet>
      <dgm:spPr/>
    </dgm:pt>
    <dgm:pt modelId="{D3930C33-953D-460D-8730-149B75B50351}" type="pres">
      <dgm:prSet presAssocID="{A8F4EF07-F13D-4BF7-BAF3-E72C21ABC649}" presName="parentText" presStyleLbl="node1" presStyleIdx="2" presStyleCnt="3">
        <dgm:presLayoutVars>
          <dgm:chMax val="0"/>
          <dgm:bulletEnabled val="1"/>
        </dgm:presLayoutVars>
      </dgm:prSet>
      <dgm:spPr/>
    </dgm:pt>
    <dgm:pt modelId="{0B7BB3DC-48BC-4A25-BC4E-B4BC4BB254D4}" type="pres">
      <dgm:prSet presAssocID="{A8F4EF07-F13D-4BF7-BAF3-E72C21ABC649}" presName="childText" presStyleLbl="revTx" presStyleIdx="2" presStyleCnt="3">
        <dgm:presLayoutVars>
          <dgm:bulletEnabled val="1"/>
        </dgm:presLayoutVars>
      </dgm:prSet>
      <dgm:spPr/>
    </dgm:pt>
  </dgm:ptLst>
  <dgm:cxnLst>
    <dgm:cxn modelId="{C2223B00-CCEC-49AC-9F2A-FF123BAF6F65}" type="presOf" srcId="{EF4250D8-1394-40C4-B20E-2CEAA67D9725}" destId="{1F7469A4-FD5B-4791-A361-FCCE1801A8E4}" srcOrd="0" destOrd="0" presId="urn:microsoft.com/office/officeart/2005/8/layout/vList2"/>
    <dgm:cxn modelId="{DE4C7529-3DC3-4A00-97DC-06B219D0E72C}" srcId="{B7DD2726-1093-4FA8-8A4E-04F5E19312E2}" destId="{8C648382-A816-4A7B-A58B-9388EEED34BA}" srcOrd="1" destOrd="0" parTransId="{F9706BA9-1D56-413A-95FA-9FA7CAE7BA28}" sibTransId="{CB087B07-F95E-45B1-8AF7-0BA20290F460}"/>
    <dgm:cxn modelId="{66765A2D-F7F8-4E9D-A924-6BF7854F67D4}" srcId="{39280FF0-B155-4078-B871-D016AA76FAEC}" destId="{EF4250D8-1394-40C4-B20E-2CEAA67D9725}" srcOrd="0" destOrd="0" parTransId="{85F17136-6FA8-4B46-B6FA-BD343538DD7D}" sibTransId="{A886A2B3-9CFE-4303-B3C1-F6DFE0911928}"/>
    <dgm:cxn modelId="{BB6D482E-CCDF-433E-9245-7444E1E6DC37}" srcId="{B7DD2726-1093-4FA8-8A4E-04F5E19312E2}" destId="{A8F4EF07-F13D-4BF7-BAF3-E72C21ABC649}" srcOrd="2" destOrd="0" parTransId="{32C05D58-F9BC-4DB2-AAB7-25119B9106A2}" sibTransId="{E0882AD4-6819-4A58-8563-55516274BBB6}"/>
    <dgm:cxn modelId="{CD088F2E-3215-4EBE-B483-994DCF7E0553}" srcId="{39280FF0-B155-4078-B871-D016AA76FAEC}" destId="{5A723C2F-5D2D-4597-8042-C3BA95DC5BAB}" srcOrd="2" destOrd="0" parTransId="{356CA29F-0472-489E-BF5B-9F2EF8909534}" sibTransId="{1620A6F2-BF61-46ED-9115-C5D8C91E8E2E}"/>
    <dgm:cxn modelId="{5D9DB732-ADC0-4133-8C85-43BD13B98FF1}" srcId="{8C648382-A816-4A7B-A58B-9388EEED34BA}" destId="{B4A5AE8D-E081-43B0-9D4D-F0AF0A590A9C}" srcOrd="1" destOrd="0" parTransId="{27A3F2C0-649B-44BA-ABC6-166F10B97394}" sibTransId="{376DCC85-FDB0-4927-AE39-5918154EEC81}"/>
    <dgm:cxn modelId="{676EF644-1A3A-44F5-8EFE-B80E928C27CE}" srcId="{B7DD2726-1093-4FA8-8A4E-04F5E19312E2}" destId="{39280FF0-B155-4078-B871-D016AA76FAEC}" srcOrd="0" destOrd="0" parTransId="{A1E1F545-11AA-4F35-83F4-74D990AF76BB}" sibTransId="{68801EB3-B026-4C56-BF25-C37CB8B6AC3F}"/>
    <dgm:cxn modelId="{94B7AB73-302B-4E92-8158-3E1AD9599764}" type="presOf" srcId="{3BEB943C-D03B-488E-8C24-A014AE3DC89A}" destId="{0B7BB3DC-48BC-4A25-BC4E-B4BC4BB254D4}" srcOrd="0" destOrd="1" presId="urn:microsoft.com/office/officeart/2005/8/layout/vList2"/>
    <dgm:cxn modelId="{B944D253-903D-497F-9793-7A499B3B31DD}" srcId="{A8F4EF07-F13D-4BF7-BAF3-E72C21ABC649}" destId="{C0068A7D-B57F-4CFD-AA31-DC1274A879DA}" srcOrd="0" destOrd="0" parTransId="{131D8ECD-984E-4F9E-B157-3BAEB6D4F197}" sibTransId="{05D7E3A3-93D0-481C-9E57-BE6ED73E4CC2}"/>
    <dgm:cxn modelId="{33A85656-6EF1-4740-98FE-08FEACD4172A}" srcId="{39280FF0-B155-4078-B871-D016AA76FAEC}" destId="{571C03BC-EEE8-4EDA-968A-94F5AC4C1FD1}" srcOrd="1" destOrd="0" parTransId="{FA05C2C0-F431-4B23-AC43-1A57E7571E1C}" sibTransId="{F1251DE4-F091-453D-8183-0AA17E0FF716}"/>
    <dgm:cxn modelId="{500F567B-CF15-4646-8D39-11D5C8B4EF75}" type="presOf" srcId="{C0068A7D-B57F-4CFD-AA31-DC1274A879DA}" destId="{0B7BB3DC-48BC-4A25-BC4E-B4BC4BB254D4}" srcOrd="0" destOrd="0" presId="urn:microsoft.com/office/officeart/2005/8/layout/vList2"/>
    <dgm:cxn modelId="{0FEE0881-5FE0-47EE-8CDD-E698C1A25CE8}" type="presOf" srcId="{F3511C66-A86B-472E-86EA-B7AFD357E9E0}" destId="{03C2BB5C-E544-424D-B593-0F157E460F79}" srcOrd="0" destOrd="2" presId="urn:microsoft.com/office/officeart/2005/8/layout/vList2"/>
    <dgm:cxn modelId="{6A0E0A86-C94A-4C3B-A022-28A58786779F}" srcId="{A8F4EF07-F13D-4BF7-BAF3-E72C21ABC649}" destId="{32F6F0CA-8C67-404B-B306-F65601125019}" srcOrd="2" destOrd="0" parTransId="{7F83042F-3EA7-4A2B-BB16-7FC2A69A48E3}" sibTransId="{9311F959-7BBE-458F-9315-651247E0F5AF}"/>
    <dgm:cxn modelId="{AF1FBC8E-93FF-4EC8-87AE-118F6B67CE97}" srcId="{A8F4EF07-F13D-4BF7-BAF3-E72C21ABC649}" destId="{3BEB943C-D03B-488E-8C24-A014AE3DC89A}" srcOrd="1" destOrd="0" parTransId="{0751AB91-8C8E-4E81-8BE9-46009791982A}" sibTransId="{85A93ECC-1AF7-4872-8840-3785E0AAB0BC}"/>
    <dgm:cxn modelId="{8C0F139B-5F85-46AC-82E4-8B7E41EBA0B4}" type="presOf" srcId="{5A723C2F-5D2D-4597-8042-C3BA95DC5BAB}" destId="{1F7469A4-FD5B-4791-A361-FCCE1801A8E4}" srcOrd="0" destOrd="2" presId="urn:microsoft.com/office/officeart/2005/8/layout/vList2"/>
    <dgm:cxn modelId="{7502899D-B8A1-472C-9E0F-63BF89612E47}" type="presOf" srcId="{8C648382-A816-4A7B-A58B-9388EEED34BA}" destId="{4041B5CD-FC48-4A11-A5AC-E0E621C2F7D0}" srcOrd="0" destOrd="0" presId="urn:microsoft.com/office/officeart/2005/8/layout/vList2"/>
    <dgm:cxn modelId="{B368C29E-A333-4906-BE4F-370964D67011}" type="presOf" srcId="{32F6F0CA-8C67-404B-B306-F65601125019}" destId="{0B7BB3DC-48BC-4A25-BC4E-B4BC4BB254D4}" srcOrd="0" destOrd="2" presId="urn:microsoft.com/office/officeart/2005/8/layout/vList2"/>
    <dgm:cxn modelId="{0050629F-06F8-478C-A861-669EA6A89254}" type="presOf" srcId="{571C03BC-EEE8-4EDA-968A-94F5AC4C1FD1}" destId="{1F7469A4-FD5B-4791-A361-FCCE1801A8E4}" srcOrd="0" destOrd="1" presId="urn:microsoft.com/office/officeart/2005/8/layout/vList2"/>
    <dgm:cxn modelId="{BC5FFBA6-8B6B-455B-87C0-3E344239C4BF}" srcId="{8C648382-A816-4A7B-A58B-9388EEED34BA}" destId="{F3511C66-A86B-472E-86EA-B7AFD357E9E0}" srcOrd="2" destOrd="0" parTransId="{794292C3-83FB-4059-8947-3706E9DB9DB6}" sibTransId="{7054B3F2-7D7D-4930-A4B3-C3CFF060FDA5}"/>
    <dgm:cxn modelId="{DB3C81A9-C65C-43EB-95EB-78CB8C7932E9}" type="presOf" srcId="{E3E076A3-1D95-4548-ADED-E13FB39284E5}" destId="{03C2BB5C-E544-424D-B593-0F157E460F79}" srcOrd="0" destOrd="0" presId="urn:microsoft.com/office/officeart/2005/8/layout/vList2"/>
    <dgm:cxn modelId="{12D0F4DC-C52A-4D70-A77D-476ED53CA2D7}" srcId="{8C648382-A816-4A7B-A58B-9388EEED34BA}" destId="{E3E076A3-1D95-4548-ADED-E13FB39284E5}" srcOrd="0" destOrd="0" parTransId="{BCB798A9-E6BA-47AA-BA24-FA65352976F0}" sibTransId="{028CD3D9-B217-4320-935C-FEA47ED1DD33}"/>
    <dgm:cxn modelId="{35E1FAE3-DA80-4906-A844-87BC381E5814}" type="presOf" srcId="{B4A5AE8D-E081-43B0-9D4D-F0AF0A590A9C}" destId="{03C2BB5C-E544-424D-B593-0F157E460F79}" srcOrd="0" destOrd="1" presId="urn:microsoft.com/office/officeart/2005/8/layout/vList2"/>
    <dgm:cxn modelId="{16A4D7E6-25DD-4B08-9B1F-F002CFB97249}" type="presOf" srcId="{A8F4EF07-F13D-4BF7-BAF3-E72C21ABC649}" destId="{D3930C33-953D-460D-8730-149B75B50351}" srcOrd="0" destOrd="0" presId="urn:microsoft.com/office/officeart/2005/8/layout/vList2"/>
    <dgm:cxn modelId="{D0F497F6-A250-4FC3-BA51-3808B22B1A23}" type="presOf" srcId="{39280FF0-B155-4078-B871-D016AA76FAEC}" destId="{741BE16C-433B-42EE-B22B-A25E2E902374}" srcOrd="0" destOrd="0" presId="urn:microsoft.com/office/officeart/2005/8/layout/vList2"/>
    <dgm:cxn modelId="{211C20F9-28CC-4541-86BB-A4ED4B2BA69E}" type="presOf" srcId="{B7DD2726-1093-4FA8-8A4E-04F5E19312E2}" destId="{48106A91-D58F-4018-B424-FDFA112D3EA4}" srcOrd="0" destOrd="0" presId="urn:microsoft.com/office/officeart/2005/8/layout/vList2"/>
    <dgm:cxn modelId="{F2DD46F7-E236-4344-9A9E-294F08E88B30}" type="presParOf" srcId="{48106A91-D58F-4018-B424-FDFA112D3EA4}" destId="{741BE16C-433B-42EE-B22B-A25E2E902374}" srcOrd="0" destOrd="0" presId="urn:microsoft.com/office/officeart/2005/8/layout/vList2"/>
    <dgm:cxn modelId="{F6526851-D4DD-4803-AC6C-186151C3DCA7}" type="presParOf" srcId="{48106A91-D58F-4018-B424-FDFA112D3EA4}" destId="{1F7469A4-FD5B-4791-A361-FCCE1801A8E4}" srcOrd="1" destOrd="0" presId="urn:microsoft.com/office/officeart/2005/8/layout/vList2"/>
    <dgm:cxn modelId="{DE6BC965-2131-4E3B-A38A-D291E64E929A}" type="presParOf" srcId="{48106A91-D58F-4018-B424-FDFA112D3EA4}" destId="{4041B5CD-FC48-4A11-A5AC-E0E621C2F7D0}" srcOrd="2" destOrd="0" presId="urn:microsoft.com/office/officeart/2005/8/layout/vList2"/>
    <dgm:cxn modelId="{01BD5A27-A1F6-416C-9840-5C613F777005}" type="presParOf" srcId="{48106A91-D58F-4018-B424-FDFA112D3EA4}" destId="{03C2BB5C-E544-424D-B593-0F157E460F79}" srcOrd="3" destOrd="0" presId="urn:microsoft.com/office/officeart/2005/8/layout/vList2"/>
    <dgm:cxn modelId="{0E6964F4-D362-453D-9839-2AB34967F9FD}" type="presParOf" srcId="{48106A91-D58F-4018-B424-FDFA112D3EA4}" destId="{D3930C33-953D-460D-8730-149B75B50351}" srcOrd="4" destOrd="0" presId="urn:microsoft.com/office/officeart/2005/8/layout/vList2"/>
    <dgm:cxn modelId="{9190C0D8-651A-42FF-ABAF-294F9348D3A5}" type="presParOf" srcId="{48106A91-D58F-4018-B424-FDFA112D3EA4}" destId="{0B7BB3DC-48BC-4A25-BC4E-B4BC4BB254D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906EC1-3776-4F4E-994E-8C904561926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0CEB0B7-93F4-49CA-BAB7-E2C03AFBE9C5}">
      <dgm:prSet/>
      <dgm:spPr/>
      <dgm:t>
        <a:bodyPr/>
        <a:lstStyle/>
        <a:p>
          <a:r>
            <a:rPr lang="en-US"/>
            <a:t>Intune connectors are also available:</a:t>
          </a:r>
        </a:p>
      </dgm:t>
    </dgm:pt>
    <dgm:pt modelId="{DA3C3377-201D-488B-A26C-9637D4625C18}" type="parTrans" cxnId="{ADF890C8-AEEE-4D69-AC37-2D7D1C370A3F}">
      <dgm:prSet/>
      <dgm:spPr/>
      <dgm:t>
        <a:bodyPr/>
        <a:lstStyle/>
        <a:p>
          <a:endParaRPr lang="en-US"/>
        </a:p>
      </dgm:t>
    </dgm:pt>
    <dgm:pt modelId="{80CFF302-FD9E-467B-87D1-5EC68E98CAF1}" type="sibTrans" cxnId="{ADF890C8-AEEE-4D69-AC37-2D7D1C370A3F}">
      <dgm:prSet/>
      <dgm:spPr/>
      <dgm:t>
        <a:bodyPr/>
        <a:lstStyle/>
        <a:p>
          <a:endParaRPr lang="en-US"/>
        </a:p>
      </dgm:t>
    </dgm:pt>
    <dgm:pt modelId="{9CAD339D-F5FF-4A77-AF7B-6642FA54C6EE}">
      <dgm:prSet/>
      <dgm:spPr/>
      <dgm:t>
        <a:bodyPr/>
        <a:lstStyle/>
        <a:p>
          <a:r>
            <a:rPr lang="en-US"/>
            <a:t>The Intune Connector for Active Directory adds entries to your on-premises Active Directory domain for computers that enroll using Windows Autopilot.</a:t>
          </a:r>
        </a:p>
      </dgm:t>
    </dgm:pt>
    <dgm:pt modelId="{C57BF9E3-B7EC-4B66-BDC9-853D1B3AE5E3}" type="parTrans" cxnId="{06E4827A-3B17-40A7-ADC3-84927AC485A6}">
      <dgm:prSet/>
      <dgm:spPr/>
      <dgm:t>
        <a:bodyPr/>
        <a:lstStyle/>
        <a:p>
          <a:endParaRPr lang="en-US"/>
        </a:p>
      </dgm:t>
    </dgm:pt>
    <dgm:pt modelId="{5C80F31B-9594-4587-B5A6-BBDBFFEFD86A}" type="sibTrans" cxnId="{06E4827A-3B17-40A7-ADC3-84927AC485A6}">
      <dgm:prSet/>
      <dgm:spPr/>
      <dgm:t>
        <a:bodyPr/>
        <a:lstStyle/>
        <a:p>
          <a:endParaRPr lang="en-US"/>
        </a:p>
      </dgm:t>
    </dgm:pt>
    <dgm:pt modelId="{67DFEC57-526C-4D75-9ADE-074D30429B9E}">
      <dgm:prSet/>
      <dgm:spPr/>
      <dgm:t>
        <a:bodyPr/>
        <a:lstStyle/>
        <a:p>
          <a:r>
            <a:rPr lang="en-US" b="1"/>
            <a:t>Note:</a:t>
          </a:r>
          <a:r>
            <a:rPr lang="en-US"/>
            <a:t> For more information,  read the article: “Deploy hybrid Azure AD-joined devices.”</a:t>
          </a:r>
        </a:p>
      </dgm:t>
    </dgm:pt>
    <dgm:pt modelId="{5564AACB-3E03-49FD-8063-56A09D6EAA2F}" type="parTrans" cxnId="{6860E862-61C4-4E27-8A43-446231C4EB79}">
      <dgm:prSet/>
      <dgm:spPr/>
      <dgm:t>
        <a:bodyPr/>
        <a:lstStyle/>
        <a:p>
          <a:endParaRPr lang="en-US"/>
        </a:p>
      </dgm:t>
    </dgm:pt>
    <dgm:pt modelId="{C04018CD-9E22-4EC0-9705-C7F138CA9853}" type="sibTrans" cxnId="{6860E862-61C4-4E27-8A43-446231C4EB79}">
      <dgm:prSet/>
      <dgm:spPr/>
      <dgm:t>
        <a:bodyPr/>
        <a:lstStyle/>
        <a:p>
          <a:endParaRPr lang="en-US"/>
        </a:p>
      </dgm:t>
    </dgm:pt>
    <dgm:pt modelId="{7C12BD22-B3EC-4BBD-89F4-C7D8F2C85755}">
      <dgm:prSet/>
      <dgm:spPr/>
      <dgm:t>
        <a:bodyPr/>
        <a:lstStyle/>
        <a:p>
          <a:r>
            <a:rPr lang="en-US"/>
            <a:t>The Intune certificate connector processes certificate requests from devices that use certificates for authentication and S/MIME email encryption.</a:t>
          </a:r>
        </a:p>
      </dgm:t>
    </dgm:pt>
    <dgm:pt modelId="{9A28BC6C-877E-49CD-9B6A-03FDFF3886D7}" type="parTrans" cxnId="{7EE962EA-586E-4246-B631-7CB1974098C7}">
      <dgm:prSet/>
      <dgm:spPr/>
      <dgm:t>
        <a:bodyPr/>
        <a:lstStyle/>
        <a:p>
          <a:endParaRPr lang="en-US"/>
        </a:p>
      </dgm:t>
    </dgm:pt>
    <dgm:pt modelId="{0597AD7B-10D7-45BF-A896-C9D6AFD81C9B}" type="sibTrans" cxnId="{7EE962EA-586E-4246-B631-7CB1974098C7}">
      <dgm:prSet/>
      <dgm:spPr/>
      <dgm:t>
        <a:bodyPr/>
        <a:lstStyle/>
        <a:p>
          <a:endParaRPr lang="en-US"/>
        </a:p>
      </dgm:t>
    </dgm:pt>
    <dgm:pt modelId="{DEEBC602-3040-4E44-9E56-32CE9CC3C152}">
      <dgm:prSet/>
      <dgm:spPr/>
      <dgm:t>
        <a:bodyPr/>
        <a:lstStyle/>
        <a:p>
          <a:r>
            <a:rPr lang="en-US" b="1"/>
            <a:t>Note:</a:t>
          </a:r>
          <a:r>
            <a:rPr lang="en-US"/>
            <a:t> For more information, read the article: “Use certificates for authentication.”</a:t>
          </a:r>
        </a:p>
      </dgm:t>
    </dgm:pt>
    <dgm:pt modelId="{187F5FB0-B86C-452A-88FE-1FAABE3D064A}" type="parTrans" cxnId="{6250A1AD-BB5B-4895-B4F8-E59DA0F254BD}">
      <dgm:prSet/>
      <dgm:spPr/>
      <dgm:t>
        <a:bodyPr/>
        <a:lstStyle/>
        <a:p>
          <a:endParaRPr lang="en-US"/>
        </a:p>
      </dgm:t>
    </dgm:pt>
    <dgm:pt modelId="{A17EB828-E4BC-46C5-83E2-B37E0E25C8E7}" type="sibTrans" cxnId="{6250A1AD-BB5B-4895-B4F8-E59DA0F254BD}">
      <dgm:prSet/>
      <dgm:spPr/>
      <dgm:t>
        <a:bodyPr/>
        <a:lstStyle/>
        <a:p>
          <a:endParaRPr lang="en-US"/>
        </a:p>
      </dgm:t>
    </dgm:pt>
    <dgm:pt modelId="{36D35B0D-DA21-4ACE-B69C-C7308354F681}" type="pres">
      <dgm:prSet presAssocID="{9E906EC1-3776-4F4E-994E-8C9045619268}" presName="linear" presStyleCnt="0">
        <dgm:presLayoutVars>
          <dgm:animLvl val="lvl"/>
          <dgm:resizeHandles val="exact"/>
        </dgm:presLayoutVars>
      </dgm:prSet>
      <dgm:spPr/>
    </dgm:pt>
    <dgm:pt modelId="{608CCFFB-7605-425A-BA28-7498E1936800}" type="pres">
      <dgm:prSet presAssocID="{10CEB0B7-93F4-49CA-BAB7-E2C03AFBE9C5}" presName="parentText" presStyleLbl="node1" presStyleIdx="0" presStyleCnt="3">
        <dgm:presLayoutVars>
          <dgm:chMax val="0"/>
          <dgm:bulletEnabled val="1"/>
        </dgm:presLayoutVars>
      </dgm:prSet>
      <dgm:spPr/>
    </dgm:pt>
    <dgm:pt modelId="{1AF9E036-EACC-465B-91F0-D8F9F5D1A259}" type="pres">
      <dgm:prSet presAssocID="{10CEB0B7-93F4-49CA-BAB7-E2C03AFBE9C5}" presName="childText" presStyleLbl="revTx" presStyleIdx="0" presStyleCnt="2">
        <dgm:presLayoutVars>
          <dgm:bulletEnabled val="1"/>
        </dgm:presLayoutVars>
      </dgm:prSet>
      <dgm:spPr/>
    </dgm:pt>
    <dgm:pt modelId="{E9F60C10-5B22-4363-8412-CEB22C5B5420}" type="pres">
      <dgm:prSet presAssocID="{67DFEC57-526C-4D75-9ADE-074D30429B9E}" presName="parentText" presStyleLbl="node1" presStyleIdx="1" presStyleCnt="3">
        <dgm:presLayoutVars>
          <dgm:chMax val="0"/>
          <dgm:bulletEnabled val="1"/>
        </dgm:presLayoutVars>
      </dgm:prSet>
      <dgm:spPr/>
    </dgm:pt>
    <dgm:pt modelId="{2ECBFC18-46E8-4BF7-B544-E7BA1E04C65A}" type="pres">
      <dgm:prSet presAssocID="{67DFEC57-526C-4D75-9ADE-074D30429B9E}" presName="childText" presStyleLbl="revTx" presStyleIdx="1" presStyleCnt="2">
        <dgm:presLayoutVars>
          <dgm:bulletEnabled val="1"/>
        </dgm:presLayoutVars>
      </dgm:prSet>
      <dgm:spPr/>
    </dgm:pt>
    <dgm:pt modelId="{4A73C66F-EB78-41BC-9556-79F9C1BF7BF5}" type="pres">
      <dgm:prSet presAssocID="{DEEBC602-3040-4E44-9E56-32CE9CC3C152}" presName="parentText" presStyleLbl="node1" presStyleIdx="2" presStyleCnt="3">
        <dgm:presLayoutVars>
          <dgm:chMax val="0"/>
          <dgm:bulletEnabled val="1"/>
        </dgm:presLayoutVars>
      </dgm:prSet>
      <dgm:spPr/>
    </dgm:pt>
  </dgm:ptLst>
  <dgm:cxnLst>
    <dgm:cxn modelId="{E9594819-5EF5-46BE-8972-9C09AD64F069}" type="presOf" srcId="{9CAD339D-F5FF-4A77-AF7B-6642FA54C6EE}" destId="{1AF9E036-EACC-465B-91F0-D8F9F5D1A259}" srcOrd="0" destOrd="0" presId="urn:microsoft.com/office/officeart/2005/8/layout/vList2"/>
    <dgm:cxn modelId="{3F547626-0A44-446D-8581-455463979001}" type="presOf" srcId="{DEEBC602-3040-4E44-9E56-32CE9CC3C152}" destId="{4A73C66F-EB78-41BC-9556-79F9C1BF7BF5}" srcOrd="0" destOrd="0" presId="urn:microsoft.com/office/officeart/2005/8/layout/vList2"/>
    <dgm:cxn modelId="{6860E862-61C4-4E27-8A43-446231C4EB79}" srcId="{9E906EC1-3776-4F4E-994E-8C9045619268}" destId="{67DFEC57-526C-4D75-9ADE-074D30429B9E}" srcOrd="1" destOrd="0" parTransId="{5564AACB-3E03-49FD-8063-56A09D6EAA2F}" sibTransId="{C04018CD-9E22-4EC0-9705-C7F138CA9853}"/>
    <dgm:cxn modelId="{F890DD45-B91C-4DDF-95DF-1A85E3BCB68B}" type="presOf" srcId="{10CEB0B7-93F4-49CA-BAB7-E2C03AFBE9C5}" destId="{608CCFFB-7605-425A-BA28-7498E1936800}" srcOrd="0" destOrd="0" presId="urn:microsoft.com/office/officeart/2005/8/layout/vList2"/>
    <dgm:cxn modelId="{DB72A470-A54E-44B2-9189-197047BA0315}" type="presOf" srcId="{67DFEC57-526C-4D75-9ADE-074D30429B9E}" destId="{E9F60C10-5B22-4363-8412-CEB22C5B5420}" srcOrd="0" destOrd="0" presId="urn:microsoft.com/office/officeart/2005/8/layout/vList2"/>
    <dgm:cxn modelId="{06E4827A-3B17-40A7-ADC3-84927AC485A6}" srcId="{10CEB0B7-93F4-49CA-BAB7-E2C03AFBE9C5}" destId="{9CAD339D-F5FF-4A77-AF7B-6642FA54C6EE}" srcOrd="0" destOrd="0" parTransId="{C57BF9E3-B7EC-4B66-BDC9-853D1B3AE5E3}" sibTransId="{5C80F31B-9594-4587-B5A6-BBDBFFEFD86A}"/>
    <dgm:cxn modelId="{A052518D-D311-46B5-9FF1-CCD49C9DFE82}" type="presOf" srcId="{7C12BD22-B3EC-4BBD-89F4-C7D8F2C85755}" destId="{2ECBFC18-46E8-4BF7-B544-E7BA1E04C65A}" srcOrd="0" destOrd="0" presId="urn:microsoft.com/office/officeart/2005/8/layout/vList2"/>
    <dgm:cxn modelId="{A0EBA3AA-2CFC-4224-B126-BAF2182A7061}" type="presOf" srcId="{9E906EC1-3776-4F4E-994E-8C9045619268}" destId="{36D35B0D-DA21-4ACE-B69C-C7308354F681}" srcOrd="0" destOrd="0" presId="urn:microsoft.com/office/officeart/2005/8/layout/vList2"/>
    <dgm:cxn modelId="{6250A1AD-BB5B-4895-B4F8-E59DA0F254BD}" srcId="{9E906EC1-3776-4F4E-994E-8C9045619268}" destId="{DEEBC602-3040-4E44-9E56-32CE9CC3C152}" srcOrd="2" destOrd="0" parTransId="{187F5FB0-B86C-452A-88FE-1FAABE3D064A}" sibTransId="{A17EB828-E4BC-46C5-83E2-B37E0E25C8E7}"/>
    <dgm:cxn modelId="{ADF890C8-AEEE-4D69-AC37-2D7D1C370A3F}" srcId="{9E906EC1-3776-4F4E-994E-8C9045619268}" destId="{10CEB0B7-93F4-49CA-BAB7-E2C03AFBE9C5}" srcOrd="0" destOrd="0" parTransId="{DA3C3377-201D-488B-A26C-9637D4625C18}" sibTransId="{80CFF302-FD9E-467B-87D1-5EC68E98CAF1}"/>
    <dgm:cxn modelId="{7EE962EA-586E-4246-B631-7CB1974098C7}" srcId="{67DFEC57-526C-4D75-9ADE-074D30429B9E}" destId="{7C12BD22-B3EC-4BBD-89F4-C7D8F2C85755}" srcOrd="0" destOrd="0" parTransId="{9A28BC6C-877E-49CD-9B6A-03FDFF3886D7}" sibTransId="{0597AD7B-10D7-45BF-A896-C9D6AFD81C9B}"/>
    <dgm:cxn modelId="{B989A856-BB15-41A1-A3FD-DC2D9A740456}" type="presParOf" srcId="{36D35B0D-DA21-4ACE-B69C-C7308354F681}" destId="{608CCFFB-7605-425A-BA28-7498E1936800}" srcOrd="0" destOrd="0" presId="urn:microsoft.com/office/officeart/2005/8/layout/vList2"/>
    <dgm:cxn modelId="{A549B923-555B-4130-80AC-FB230A25D6DB}" type="presParOf" srcId="{36D35B0D-DA21-4ACE-B69C-C7308354F681}" destId="{1AF9E036-EACC-465B-91F0-D8F9F5D1A259}" srcOrd="1" destOrd="0" presId="urn:microsoft.com/office/officeart/2005/8/layout/vList2"/>
    <dgm:cxn modelId="{828DEC1C-0C58-4C19-B5DE-057D4D0A9837}" type="presParOf" srcId="{36D35B0D-DA21-4ACE-B69C-C7308354F681}" destId="{E9F60C10-5B22-4363-8412-CEB22C5B5420}" srcOrd="2" destOrd="0" presId="urn:microsoft.com/office/officeart/2005/8/layout/vList2"/>
    <dgm:cxn modelId="{01B11101-19F9-4F03-9DF1-7B231A3012A9}" type="presParOf" srcId="{36D35B0D-DA21-4ACE-B69C-C7308354F681}" destId="{2ECBFC18-46E8-4BF7-B544-E7BA1E04C65A}" srcOrd="3" destOrd="0" presId="urn:microsoft.com/office/officeart/2005/8/layout/vList2"/>
    <dgm:cxn modelId="{9AE788F5-5AED-4948-BEF3-BA745C8A9D02}" type="presParOf" srcId="{36D35B0D-DA21-4ACE-B69C-C7308354F681}" destId="{4A73C66F-EB78-41BC-9556-79F9C1BF7BF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4691D-C804-47F6-8666-5D96B50B3D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A30A568-2E0F-458A-A454-6BFE39B3FACA}">
      <dgm:prSet/>
      <dgm:spPr/>
      <dgm:t>
        <a:bodyPr/>
        <a:lstStyle/>
        <a:p>
          <a:r>
            <a:rPr lang="en-US"/>
            <a:t>ZERO-TRUST </a:t>
          </a:r>
        </a:p>
      </dgm:t>
    </dgm:pt>
    <dgm:pt modelId="{66D88527-19C2-4A27-A343-A20DB699521F}" type="parTrans" cxnId="{C9A26115-B3F5-41A9-836D-839F5B4799FC}">
      <dgm:prSet/>
      <dgm:spPr/>
      <dgm:t>
        <a:bodyPr/>
        <a:lstStyle/>
        <a:p>
          <a:endParaRPr lang="en-US"/>
        </a:p>
      </dgm:t>
    </dgm:pt>
    <dgm:pt modelId="{071BC731-4EB2-49B2-BC21-F529BFF689FC}" type="sibTrans" cxnId="{C9A26115-B3F5-41A9-836D-839F5B4799FC}">
      <dgm:prSet/>
      <dgm:spPr/>
      <dgm:t>
        <a:bodyPr/>
        <a:lstStyle/>
        <a:p>
          <a:endParaRPr lang="en-US"/>
        </a:p>
      </dgm:t>
    </dgm:pt>
    <dgm:pt modelId="{0D6DF09B-DE38-499F-B2DB-F029295A39C4}">
      <dgm:prSet/>
      <dgm:spPr/>
      <dgm:t>
        <a:bodyPr/>
        <a:lstStyle/>
        <a:p>
          <a:r>
            <a:rPr lang="en-US"/>
            <a:t>OVER-THE-AIR</a:t>
          </a:r>
        </a:p>
      </dgm:t>
    </dgm:pt>
    <dgm:pt modelId="{B9BE0F03-D73C-4CD8-81E7-0E0BBCA64CC3}" type="parTrans" cxnId="{08771214-5F65-4647-B713-AA7B29C67623}">
      <dgm:prSet/>
      <dgm:spPr/>
      <dgm:t>
        <a:bodyPr/>
        <a:lstStyle/>
        <a:p>
          <a:endParaRPr lang="en-US"/>
        </a:p>
      </dgm:t>
    </dgm:pt>
    <dgm:pt modelId="{59DAEA74-4253-4D68-9F3B-ED19BDDD9020}" type="sibTrans" cxnId="{08771214-5F65-4647-B713-AA7B29C67623}">
      <dgm:prSet/>
      <dgm:spPr/>
      <dgm:t>
        <a:bodyPr/>
        <a:lstStyle/>
        <a:p>
          <a:endParaRPr lang="en-US"/>
        </a:p>
      </dgm:t>
    </dgm:pt>
    <dgm:pt modelId="{2D93E377-3C24-4138-B7BB-FB05F3920AA9}">
      <dgm:prSet/>
      <dgm:spPr/>
      <dgm:t>
        <a:bodyPr/>
        <a:lstStyle/>
        <a:p>
          <a:r>
            <a:rPr lang="en-US"/>
            <a:t>CLOUD DATA protection</a:t>
          </a:r>
        </a:p>
      </dgm:t>
    </dgm:pt>
    <dgm:pt modelId="{CC4A460F-7BEF-42AF-8D84-B9A3D929484C}" type="parTrans" cxnId="{9D550F19-CF46-4EAF-9099-D2938F583011}">
      <dgm:prSet/>
      <dgm:spPr/>
      <dgm:t>
        <a:bodyPr/>
        <a:lstStyle/>
        <a:p>
          <a:endParaRPr lang="en-US"/>
        </a:p>
      </dgm:t>
    </dgm:pt>
    <dgm:pt modelId="{17177ED8-48CC-48B4-8641-94DAE68628CA}" type="sibTrans" cxnId="{9D550F19-CF46-4EAF-9099-D2938F583011}">
      <dgm:prSet/>
      <dgm:spPr/>
      <dgm:t>
        <a:bodyPr/>
        <a:lstStyle/>
        <a:p>
          <a:endParaRPr lang="en-US"/>
        </a:p>
      </dgm:t>
    </dgm:pt>
    <dgm:pt modelId="{7F467B46-3BB0-4FDD-9ACA-AF88C5FC651C}">
      <dgm:prSet/>
      <dgm:spPr/>
      <dgm:t>
        <a:bodyPr/>
        <a:lstStyle/>
        <a:p>
          <a:r>
            <a:rPr lang="en-US"/>
            <a:t>PASSWORDLESS AUTHENTICATION model</a:t>
          </a:r>
        </a:p>
      </dgm:t>
    </dgm:pt>
    <dgm:pt modelId="{07EE215C-B96F-41BE-AB00-A8A99AC83349}" type="parTrans" cxnId="{FB6DE33C-25FE-41B0-97AD-B0D1198E1B8F}">
      <dgm:prSet/>
      <dgm:spPr/>
      <dgm:t>
        <a:bodyPr/>
        <a:lstStyle/>
        <a:p>
          <a:endParaRPr lang="en-US"/>
        </a:p>
      </dgm:t>
    </dgm:pt>
    <dgm:pt modelId="{799A6057-2407-4C47-8429-6A80B5724EC1}" type="sibTrans" cxnId="{FB6DE33C-25FE-41B0-97AD-B0D1198E1B8F}">
      <dgm:prSet/>
      <dgm:spPr/>
      <dgm:t>
        <a:bodyPr/>
        <a:lstStyle/>
        <a:p>
          <a:endParaRPr lang="en-US"/>
        </a:p>
      </dgm:t>
    </dgm:pt>
    <dgm:pt modelId="{81062B9E-4622-4560-B3DC-C255E5C2DFB9}">
      <dgm:prSet/>
      <dgm:spPr/>
      <dgm:t>
        <a:bodyPr/>
        <a:lstStyle/>
        <a:p>
          <a:r>
            <a:rPr lang="en-US"/>
            <a:t>ZERO TOUCH PROVISIONING</a:t>
          </a:r>
        </a:p>
      </dgm:t>
    </dgm:pt>
    <dgm:pt modelId="{378DCAA3-FADA-41AF-A4E3-4719BA0ACE1B}" type="parTrans" cxnId="{D2939945-C609-4FC7-8FFB-C80477777FC8}">
      <dgm:prSet/>
      <dgm:spPr/>
      <dgm:t>
        <a:bodyPr/>
        <a:lstStyle/>
        <a:p>
          <a:endParaRPr lang="en-US"/>
        </a:p>
      </dgm:t>
    </dgm:pt>
    <dgm:pt modelId="{9C1743FD-D308-4C19-A749-89C85E118859}" type="sibTrans" cxnId="{D2939945-C609-4FC7-8FFB-C80477777FC8}">
      <dgm:prSet/>
      <dgm:spPr/>
      <dgm:t>
        <a:bodyPr/>
        <a:lstStyle/>
        <a:p>
          <a:endParaRPr lang="en-US"/>
        </a:p>
      </dgm:t>
    </dgm:pt>
    <dgm:pt modelId="{E00CE0D0-1AB7-4C0D-8904-BCE4568734D4}">
      <dgm:prSet/>
      <dgm:spPr/>
      <dgm:t>
        <a:bodyPr/>
        <a:lstStyle/>
        <a:p>
          <a:r>
            <a:rPr lang="en-US"/>
            <a:t>REMOTE SUPPORT</a:t>
          </a:r>
        </a:p>
      </dgm:t>
    </dgm:pt>
    <dgm:pt modelId="{03142290-B779-481D-8177-40A592FCF510}" type="parTrans" cxnId="{020506CA-4FD5-4D4C-837D-390F0FB70BF4}">
      <dgm:prSet/>
      <dgm:spPr/>
      <dgm:t>
        <a:bodyPr/>
        <a:lstStyle/>
        <a:p>
          <a:endParaRPr lang="en-US"/>
        </a:p>
      </dgm:t>
    </dgm:pt>
    <dgm:pt modelId="{D969DA36-E8FF-4E87-A020-0632BBA9AE96}" type="sibTrans" cxnId="{020506CA-4FD5-4D4C-837D-390F0FB70BF4}">
      <dgm:prSet/>
      <dgm:spPr/>
      <dgm:t>
        <a:bodyPr/>
        <a:lstStyle/>
        <a:p>
          <a:endParaRPr lang="en-US"/>
        </a:p>
      </dgm:t>
    </dgm:pt>
    <dgm:pt modelId="{DFE7FF31-44F0-4225-82E2-AFCB1B9C84FD}">
      <dgm:prSet/>
      <dgm:spPr/>
      <dgm:t>
        <a:bodyPr/>
        <a:lstStyle/>
        <a:p>
          <a:r>
            <a:rPr lang="en-US"/>
            <a:t>On-premises</a:t>
          </a:r>
        </a:p>
      </dgm:t>
    </dgm:pt>
    <dgm:pt modelId="{054C292E-8577-48D2-B3D0-424D67C78380}" type="parTrans" cxnId="{96F32C45-D234-4E54-BF28-9118CE09FC37}">
      <dgm:prSet/>
      <dgm:spPr/>
      <dgm:t>
        <a:bodyPr/>
        <a:lstStyle/>
        <a:p>
          <a:endParaRPr lang="en-US"/>
        </a:p>
      </dgm:t>
    </dgm:pt>
    <dgm:pt modelId="{4F1C9DD3-5D29-4F0B-81DF-AB8FF18E0117}" type="sibTrans" cxnId="{96F32C45-D234-4E54-BF28-9118CE09FC37}">
      <dgm:prSet/>
      <dgm:spPr/>
      <dgm:t>
        <a:bodyPr/>
        <a:lstStyle/>
        <a:p>
          <a:endParaRPr lang="en-US"/>
        </a:p>
      </dgm:t>
    </dgm:pt>
    <dgm:pt modelId="{9E8373ED-EEFC-43E3-98B1-FC8B13D08183}" type="pres">
      <dgm:prSet presAssocID="{A454691D-C804-47F6-8666-5D96B50B3D35}" presName="root" presStyleCnt="0">
        <dgm:presLayoutVars>
          <dgm:dir/>
          <dgm:resizeHandles val="exact"/>
        </dgm:presLayoutVars>
      </dgm:prSet>
      <dgm:spPr/>
    </dgm:pt>
    <dgm:pt modelId="{64EBC43C-D1D1-45BD-8F9F-F9F0E470C57D}" type="pres">
      <dgm:prSet presAssocID="{A454691D-C804-47F6-8666-5D96B50B3D35}" presName="container" presStyleCnt="0">
        <dgm:presLayoutVars>
          <dgm:dir/>
          <dgm:resizeHandles val="exact"/>
        </dgm:presLayoutVars>
      </dgm:prSet>
      <dgm:spPr/>
    </dgm:pt>
    <dgm:pt modelId="{315D6624-95AF-449A-90F8-F7DD9DC4B664}" type="pres">
      <dgm:prSet presAssocID="{5A30A568-2E0F-458A-A454-6BFE39B3FACA}" presName="compNode" presStyleCnt="0"/>
      <dgm:spPr/>
    </dgm:pt>
    <dgm:pt modelId="{A05A4494-D1B6-4629-B2A7-FA82AE397A9A}" type="pres">
      <dgm:prSet presAssocID="{5A30A568-2E0F-458A-A454-6BFE39B3FACA}" presName="iconBgRect" presStyleLbl="bgShp" presStyleIdx="0" presStyleCnt="7"/>
      <dgm:spPr/>
    </dgm:pt>
    <dgm:pt modelId="{D11D384F-C1E5-412F-81A7-808741F78BDF}" type="pres">
      <dgm:prSet presAssocID="{5A30A568-2E0F-458A-A454-6BFE39B3FAC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468481A2-5F0C-4830-8676-5FC93515459A}" type="pres">
      <dgm:prSet presAssocID="{5A30A568-2E0F-458A-A454-6BFE39B3FACA}" presName="spaceRect" presStyleCnt="0"/>
      <dgm:spPr/>
    </dgm:pt>
    <dgm:pt modelId="{6F64E3D1-5302-4353-8A39-4CFAD9B83BCA}" type="pres">
      <dgm:prSet presAssocID="{5A30A568-2E0F-458A-A454-6BFE39B3FACA}" presName="textRect" presStyleLbl="revTx" presStyleIdx="0" presStyleCnt="7">
        <dgm:presLayoutVars>
          <dgm:chMax val="1"/>
          <dgm:chPref val="1"/>
        </dgm:presLayoutVars>
      </dgm:prSet>
      <dgm:spPr/>
    </dgm:pt>
    <dgm:pt modelId="{100E471A-8B93-456A-8923-D563C3404BD3}" type="pres">
      <dgm:prSet presAssocID="{071BC731-4EB2-49B2-BC21-F529BFF689FC}" presName="sibTrans" presStyleLbl="sibTrans2D1" presStyleIdx="0" presStyleCnt="0"/>
      <dgm:spPr/>
    </dgm:pt>
    <dgm:pt modelId="{0339C372-6BE0-4620-853F-CA29B9940B52}" type="pres">
      <dgm:prSet presAssocID="{0D6DF09B-DE38-499F-B2DB-F029295A39C4}" presName="compNode" presStyleCnt="0"/>
      <dgm:spPr/>
    </dgm:pt>
    <dgm:pt modelId="{DD79682A-C2E5-4859-8362-9215F843B966}" type="pres">
      <dgm:prSet presAssocID="{0D6DF09B-DE38-499F-B2DB-F029295A39C4}" presName="iconBgRect" presStyleLbl="bgShp" presStyleIdx="1" presStyleCnt="7"/>
      <dgm:spPr/>
    </dgm:pt>
    <dgm:pt modelId="{CDD06655-0249-464C-8D9D-7922824B4478}" type="pres">
      <dgm:prSet presAssocID="{0D6DF09B-DE38-499F-B2DB-F029295A39C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6961EDC3-F5B7-4AFD-A786-AFB5DD3363D3}" type="pres">
      <dgm:prSet presAssocID="{0D6DF09B-DE38-499F-B2DB-F029295A39C4}" presName="spaceRect" presStyleCnt="0"/>
      <dgm:spPr/>
    </dgm:pt>
    <dgm:pt modelId="{917CD9BF-FF5C-45BD-B598-60299CEEA979}" type="pres">
      <dgm:prSet presAssocID="{0D6DF09B-DE38-499F-B2DB-F029295A39C4}" presName="textRect" presStyleLbl="revTx" presStyleIdx="1" presStyleCnt="7">
        <dgm:presLayoutVars>
          <dgm:chMax val="1"/>
          <dgm:chPref val="1"/>
        </dgm:presLayoutVars>
      </dgm:prSet>
      <dgm:spPr/>
    </dgm:pt>
    <dgm:pt modelId="{DD88B78E-2667-4904-AA13-2EEBB0F67EE6}" type="pres">
      <dgm:prSet presAssocID="{59DAEA74-4253-4D68-9F3B-ED19BDDD9020}" presName="sibTrans" presStyleLbl="sibTrans2D1" presStyleIdx="0" presStyleCnt="0"/>
      <dgm:spPr/>
    </dgm:pt>
    <dgm:pt modelId="{E1375AB0-A113-4523-9097-E3F78673744D}" type="pres">
      <dgm:prSet presAssocID="{2D93E377-3C24-4138-B7BB-FB05F3920AA9}" presName="compNode" presStyleCnt="0"/>
      <dgm:spPr/>
    </dgm:pt>
    <dgm:pt modelId="{39331AB8-4EAB-4791-8D47-AED9774D0EA4}" type="pres">
      <dgm:prSet presAssocID="{2D93E377-3C24-4138-B7BB-FB05F3920AA9}" presName="iconBgRect" presStyleLbl="bgShp" presStyleIdx="2" presStyleCnt="7"/>
      <dgm:spPr/>
    </dgm:pt>
    <dgm:pt modelId="{5D797CE4-5AA0-4899-BFF9-C29F2C64B8E3}" type="pres">
      <dgm:prSet presAssocID="{2D93E377-3C24-4138-B7BB-FB05F3920AA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C1410F3E-A7B4-465F-B60C-FC67E8408EF4}" type="pres">
      <dgm:prSet presAssocID="{2D93E377-3C24-4138-B7BB-FB05F3920AA9}" presName="spaceRect" presStyleCnt="0"/>
      <dgm:spPr/>
    </dgm:pt>
    <dgm:pt modelId="{04E1D213-EFA2-4C6C-93AE-A267E79DC16B}" type="pres">
      <dgm:prSet presAssocID="{2D93E377-3C24-4138-B7BB-FB05F3920AA9}" presName="textRect" presStyleLbl="revTx" presStyleIdx="2" presStyleCnt="7">
        <dgm:presLayoutVars>
          <dgm:chMax val="1"/>
          <dgm:chPref val="1"/>
        </dgm:presLayoutVars>
      </dgm:prSet>
      <dgm:spPr/>
    </dgm:pt>
    <dgm:pt modelId="{C54D44CB-1948-43BB-8562-C785629EC634}" type="pres">
      <dgm:prSet presAssocID="{17177ED8-48CC-48B4-8641-94DAE68628CA}" presName="sibTrans" presStyleLbl="sibTrans2D1" presStyleIdx="0" presStyleCnt="0"/>
      <dgm:spPr/>
    </dgm:pt>
    <dgm:pt modelId="{82F0705E-EEB3-408C-A660-A58ADEBF17EC}" type="pres">
      <dgm:prSet presAssocID="{7F467B46-3BB0-4FDD-9ACA-AF88C5FC651C}" presName="compNode" presStyleCnt="0"/>
      <dgm:spPr/>
    </dgm:pt>
    <dgm:pt modelId="{4F184357-47CA-4753-9364-92073EB750C4}" type="pres">
      <dgm:prSet presAssocID="{7F467B46-3BB0-4FDD-9ACA-AF88C5FC651C}" presName="iconBgRect" presStyleLbl="bgShp" presStyleIdx="3" presStyleCnt="7"/>
      <dgm:spPr/>
    </dgm:pt>
    <dgm:pt modelId="{694CD5B1-2E36-4099-8EAB-4768178E7994}" type="pres">
      <dgm:prSet presAssocID="{7F467B46-3BB0-4FDD-9ACA-AF88C5FC651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37F410E6-77B2-450E-AB3E-7A2D06C2F642}" type="pres">
      <dgm:prSet presAssocID="{7F467B46-3BB0-4FDD-9ACA-AF88C5FC651C}" presName="spaceRect" presStyleCnt="0"/>
      <dgm:spPr/>
    </dgm:pt>
    <dgm:pt modelId="{EB0D7A5A-AB1A-44B6-9C61-F9E03AC57BFA}" type="pres">
      <dgm:prSet presAssocID="{7F467B46-3BB0-4FDD-9ACA-AF88C5FC651C}" presName="textRect" presStyleLbl="revTx" presStyleIdx="3" presStyleCnt="7">
        <dgm:presLayoutVars>
          <dgm:chMax val="1"/>
          <dgm:chPref val="1"/>
        </dgm:presLayoutVars>
      </dgm:prSet>
      <dgm:spPr/>
    </dgm:pt>
    <dgm:pt modelId="{279F32C4-D743-43D7-8FBE-6D2D8F611F1B}" type="pres">
      <dgm:prSet presAssocID="{799A6057-2407-4C47-8429-6A80B5724EC1}" presName="sibTrans" presStyleLbl="sibTrans2D1" presStyleIdx="0" presStyleCnt="0"/>
      <dgm:spPr/>
    </dgm:pt>
    <dgm:pt modelId="{4EB32242-79E8-4AEF-BBC5-4B1C44BFCA58}" type="pres">
      <dgm:prSet presAssocID="{81062B9E-4622-4560-B3DC-C255E5C2DFB9}" presName="compNode" presStyleCnt="0"/>
      <dgm:spPr/>
    </dgm:pt>
    <dgm:pt modelId="{679F6A06-27D7-4AC5-B75A-FCA63F5A94A7}" type="pres">
      <dgm:prSet presAssocID="{81062B9E-4622-4560-B3DC-C255E5C2DFB9}" presName="iconBgRect" presStyleLbl="bgShp" presStyleIdx="4" presStyleCnt="7"/>
      <dgm:spPr/>
    </dgm:pt>
    <dgm:pt modelId="{8705F418-4925-41FF-9B40-D88CCE79514D}" type="pres">
      <dgm:prSet presAssocID="{81062B9E-4622-4560-B3DC-C255E5C2DFB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Touch"/>
        </a:ext>
      </dgm:extLst>
    </dgm:pt>
    <dgm:pt modelId="{58EFF32E-ADB9-4212-8A92-7C685C993AB5}" type="pres">
      <dgm:prSet presAssocID="{81062B9E-4622-4560-B3DC-C255E5C2DFB9}" presName="spaceRect" presStyleCnt="0"/>
      <dgm:spPr/>
    </dgm:pt>
    <dgm:pt modelId="{3C226C00-39BD-4816-BEC0-DB0F47147061}" type="pres">
      <dgm:prSet presAssocID="{81062B9E-4622-4560-B3DC-C255E5C2DFB9}" presName="textRect" presStyleLbl="revTx" presStyleIdx="4" presStyleCnt="7">
        <dgm:presLayoutVars>
          <dgm:chMax val="1"/>
          <dgm:chPref val="1"/>
        </dgm:presLayoutVars>
      </dgm:prSet>
      <dgm:spPr/>
    </dgm:pt>
    <dgm:pt modelId="{650464CA-A6D9-4822-B802-1E22A9AE6746}" type="pres">
      <dgm:prSet presAssocID="{9C1743FD-D308-4C19-A749-89C85E118859}" presName="sibTrans" presStyleLbl="sibTrans2D1" presStyleIdx="0" presStyleCnt="0"/>
      <dgm:spPr/>
    </dgm:pt>
    <dgm:pt modelId="{CC58F29E-F2FE-44C7-962B-579F796C7E96}" type="pres">
      <dgm:prSet presAssocID="{E00CE0D0-1AB7-4C0D-8904-BCE4568734D4}" presName="compNode" presStyleCnt="0"/>
      <dgm:spPr/>
    </dgm:pt>
    <dgm:pt modelId="{824C9B82-0A84-4C03-96C8-04D53CDB85E5}" type="pres">
      <dgm:prSet presAssocID="{E00CE0D0-1AB7-4C0D-8904-BCE4568734D4}" presName="iconBgRect" presStyleLbl="bgShp" presStyleIdx="5" presStyleCnt="7"/>
      <dgm:spPr/>
    </dgm:pt>
    <dgm:pt modelId="{1EC79C12-C10A-4724-8893-7D9E5D59AEC9}" type="pres">
      <dgm:prSet presAssocID="{E00CE0D0-1AB7-4C0D-8904-BCE4568734D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l center"/>
        </a:ext>
      </dgm:extLst>
    </dgm:pt>
    <dgm:pt modelId="{290CB804-114F-424A-96F1-E78CD20B63C1}" type="pres">
      <dgm:prSet presAssocID="{E00CE0D0-1AB7-4C0D-8904-BCE4568734D4}" presName="spaceRect" presStyleCnt="0"/>
      <dgm:spPr/>
    </dgm:pt>
    <dgm:pt modelId="{84202CC7-1589-4AF3-8564-C54324F6B131}" type="pres">
      <dgm:prSet presAssocID="{E00CE0D0-1AB7-4C0D-8904-BCE4568734D4}" presName="textRect" presStyleLbl="revTx" presStyleIdx="5" presStyleCnt="7">
        <dgm:presLayoutVars>
          <dgm:chMax val="1"/>
          <dgm:chPref val="1"/>
        </dgm:presLayoutVars>
      </dgm:prSet>
      <dgm:spPr/>
    </dgm:pt>
    <dgm:pt modelId="{5EF21608-CCB8-4812-8CAF-42F0AC0D0825}" type="pres">
      <dgm:prSet presAssocID="{D969DA36-E8FF-4E87-A020-0632BBA9AE96}" presName="sibTrans" presStyleLbl="sibTrans2D1" presStyleIdx="0" presStyleCnt="0"/>
      <dgm:spPr/>
    </dgm:pt>
    <dgm:pt modelId="{1CF48D53-F695-4A2D-91D3-906D4D3BD806}" type="pres">
      <dgm:prSet presAssocID="{DFE7FF31-44F0-4225-82E2-AFCB1B9C84FD}" presName="compNode" presStyleCnt="0"/>
      <dgm:spPr/>
    </dgm:pt>
    <dgm:pt modelId="{B8A24435-2899-4A9A-82F1-DD95035CBCE5}" type="pres">
      <dgm:prSet presAssocID="{DFE7FF31-44F0-4225-82E2-AFCB1B9C84FD}" presName="iconBgRect" presStyleLbl="bgShp" presStyleIdx="6" presStyleCnt="7"/>
      <dgm:spPr/>
    </dgm:pt>
    <dgm:pt modelId="{B5ED6676-4CB7-46FA-8E7B-4CA5DFA9111C}" type="pres">
      <dgm:prSet presAssocID="{DFE7FF31-44F0-4225-82E2-AFCB1B9C84F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5568BDC9-D99E-4ED8-B1E9-A9C41172D88B}" type="pres">
      <dgm:prSet presAssocID="{DFE7FF31-44F0-4225-82E2-AFCB1B9C84FD}" presName="spaceRect" presStyleCnt="0"/>
      <dgm:spPr/>
    </dgm:pt>
    <dgm:pt modelId="{D86D7A41-2F5C-46EB-A87C-6C3A8E1CA643}" type="pres">
      <dgm:prSet presAssocID="{DFE7FF31-44F0-4225-82E2-AFCB1B9C84FD}" presName="textRect" presStyleLbl="revTx" presStyleIdx="6" presStyleCnt="7">
        <dgm:presLayoutVars>
          <dgm:chMax val="1"/>
          <dgm:chPref val="1"/>
        </dgm:presLayoutVars>
      </dgm:prSet>
      <dgm:spPr/>
    </dgm:pt>
  </dgm:ptLst>
  <dgm:cxnLst>
    <dgm:cxn modelId="{4FF71C12-6918-4168-A97C-8F08BE3E1574}" type="presOf" srcId="{0D6DF09B-DE38-499F-B2DB-F029295A39C4}" destId="{917CD9BF-FF5C-45BD-B598-60299CEEA979}" srcOrd="0" destOrd="0" presId="urn:microsoft.com/office/officeart/2018/2/layout/IconCircleList"/>
    <dgm:cxn modelId="{08771214-5F65-4647-B713-AA7B29C67623}" srcId="{A454691D-C804-47F6-8666-5D96B50B3D35}" destId="{0D6DF09B-DE38-499F-B2DB-F029295A39C4}" srcOrd="1" destOrd="0" parTransId="{B9BE0F03-D73C-4CD8-81E7-0E0BBCA64CC3}" sibTransId="{59DAEA74-4253-4D68-9F3B-ED19BDDD9020}"/>
    <dgm:cxn modelId="{C9A26115-B3F5-41A9-836D-839F5B4799FC}" srcId="{A454691D-C804-47F6-8666-5D96B50B3D35}" destId="{5A30A568-2E0F-458A-A454-6BFE39B3FACA}" srcOrd="0" destOrd="0" parTransId="{66D88527-19C2-4A27-A343-A20DB699521F}" sibTransId="{071BC731-4EB2-49B2-BC21-F529BFF689FC}"/>
    <dgm:cxn modelId="{9D550F19-CF46-4EAF-9099-D2938F583011}" srcId="{A454691D-C804-47F6-8666-5D96B50B3D35}" destId="{2D93E377-3C24-4138-B7BB-FB05F3920AA9}" srcOrd="2" destOrd="0" parTransId="{CC4A460F-7BEF-42AF-8D84-B9A3D929484C}" sibTransId="{17177ED8-48CC-48B4-8641-94DAE68628CA}"/>
    <dgm:cxn modelId="{257FFD23-F598-495D-AE30-68153D2BCF28}" type="presOf" srcId="{071BC731-4EB2-49B2-BC21-F529BFF689FC}" destId="{100E471A-8B93-456A-8923-D563C3404BD3}" srcOrd="0" destOrd="0" presId="urn:microsoft.com/office/officeart/2018/2/layout/IconCircleList"/>
    <dgm:cxn modelId="{FB6DE33C-25FE-41B0-97AD-B0D1198E1B8F}" srcId="{A454691D-C804-47F6-8666-5D96B50B3D35}" destId="{7F467B46-3BB0-4FDD-9ACA-AF88C5FC651C}" srcOrd="3" destOrd="0" parTransId="{07EE215C-B96F-41BE-AB00-A8A99AC83349}" sibTransId="{799A6057-2407-4C47-8429-6A80B5724EC1}"/>
    <dgm:cxn modelId="{7A2DE25C-829A-4740-8E88-3DF4A0B3E744}" type="presOf" srcId="{E00CE0D0-1AB7-4C0D-8904-BCE4568734D4}" destId="{84202CC7-1589-4AF3-8564-C54324F6B131}" srcOrd="0" destOrd="0" presId="urn:microsoft.com/office/officeart/2018/2/layout/IconCircleList"/>
    <dgm:cxn modelId="{A1782241-D168-462F-BA7D-4CE12A81A2DF}" type="presOf" srcId="{A454691D-C804-47F6-8666-5D96B50B3D35}" destId="{9E8373ED-EEFC-43E3-98B1-FC8B13D08183}" srcOrd="0" destOrd="0" presId="urn:microsoft.com/office/officeart/2018/2/layout/IconCircleList"/>
    <dgm:cxn modelId="{96F32C45-D234-4E54-BF28-9118CE09FC37}" srcId="{A454691D-C804-47F6-8666-5D96B50B3D35}" destId="{DFE7FF31-44F0-4225-82E2-AFCB1B9C84FD}" srcOrd="6" destOrd="0" parTransId="{054C292E-8577-48D2-B3D0-424D67C78380}" sibTransId="{4F1C9DD3-5D29-4F0B-81DF-AB8FF18E0117}"/>
    <dgm:cxn modelId="{D2939945-C609-4FC7-8FFB-C80477777FC8}" srcId="{A454691D-C804-47F6-8666-5D96B50B3D35}" destId="{81062B9E-4622-4560-B3DC-C255E5C2DFB9}" srcOrd="4" destOrd="0" parTransId="{378DCAA3-FADA-41AF-A4E3-4719BA0ACE1B}" sibTransId="{9C1743FD-D308-4C19-A749-89C85E118859}"/>
    <dgm:cxn modelId="{4515316A-1D14-438E-9557-78C046C27359}" type="presOf" srcId="{9C1743FD-D308-4C19-A749-89C85E118859}" destId="{650464CA-A6D9-4822-B802-1E22A9AE6746}" srcOrd="0" destOrd="0" presId="urn:microsoft.com/office/officeart/2018/2/layout/IconCircleList"/>
    <dgm:cxn modelId="{A1111452-0506-4C16-B5FA-F2CEA51971CD}" type="presOf" srcId="{DFE7FF31-44F0-4225-82E2-AFCB1B9C84FD}" destId="{D86D7A41-2F5C-46EB-A87C-6C3A8E1CA643}" srcOrd="0" destOrd="0" presId="urn:microsoft.com/office/officeart/2018/2/layout/IconCircleList"/>
    <dgm:cxn modelId="{6A8C17A2-9677-472A-B2A7-9613B51E4520}" type="presOf" srcId="{7F467B46-3BB0-4FDD-9ACA-AF88C5FC651C}" destId="{EB0D7A5A-AB1A-44B6-9C61-F9E03AC57BFA}" srcOrd="0" destOrd="0" presId="urn:microsoft.com/office/officeart/2018/2/layout/IconCircleList"/>
    <dgm:cxn modelId="{FB05BDBF-616D-4A7C-AA3B-AC06E5E4A3A9}" type="presOf" srcId="{59DAEA74-4253-4D68-9F3B-ED19BDDD9020}" destId="{DD88B78E-2667-4904-AA13-2EEBB0F67EE6}" srcOrd="0" destOrd="0" presId="urn:microsoft.com/office/officeart/2018/2/layout/IconCircleList"/>
    <dgm:cxn modelId="{E83549C2-5237-4BA0-BDE8-AACC3BA456FC}" type="presOf" srcId="{81062B9E-4622-4560-B3DC-C255E5C2DFB9}" destId="{3C226C00-39BD-4816-BEC0-DB0F47147061}" srcOrd="0" destOrd="0" presId="urn:microsoft.com/office/officeart/2018/2/layout/IconCircleList"/>
    <dgm:cxn modelId="{020506CA-4FD5-4D4C-837D-390F0FB70BF4}" srcId="{A454691D-C804-47F6-8666-5D96B50B3D35}" destId="{E00CE0D0-1AB7-4C0D-8904-BCE4568734D4}" srcOrd="5" destOrd="0" parTransId="{03142290-B779-481D-8177-40A592FCF510}" sibTransId="{D969DA36-E8FF-4E87-A020-0632BBA9AE96}"/>
    <dgm:cxn modelId="{C6F788CD-F449-4304-997D-0478E9243C0A}" type="presOf" srcId="{2D93E377-3C24-4138-B7BB-FB05F3920AA9}" destId="{04E1D213-EFA2-4C6C-93AE-A267E79DC16B}" srcOrd="0" destOrd="0" presId="urn:microsoft.com/office/officeart/2018/2/layout/IconCircleList"/>
    <dgm:cxn modelId="{79267ED9-452A-4AC7-9797-689B603AC6EB}" type="presOf" srcId="{17177ED8-48CC-48B4-8641-94DAE68628CA}" destId="{C54D44CB-1948-43BB-8562-C785629EC634}" srcOrd="0" destOrd="0" presId="urn:microsoft.com/office/officeart/2018/2/layout/IconCircleList"/>
    <dgm:cxn modelId="{582F1AE1-898D-44BD-BBC5-3EB7A6100ADA}" type="presOf" srcId="{D969DA36-E8FF-4E87-A020-0632BBA9AE96}" destId="{5EF21608-CCB8-4812-8CAF-42F0AC0D0825}" srcOrd="0" destOrd="0" presId="urn:microsoft.com/office/officeart/2018/2/layout/IconCircleList"/>
    <dgm:cxn modelId="{7AEF0DE6-F005-42F9-901B-6BA0B0535344}" type="presOf" srcId="{799A6057-2407-4C47-8429-6A80B5724EC1}" destId="{279F32C4-D743-43D7-8FBE-6D2D8F611F1B}" srcOrd="0" destOrd="0" presId="urn:microsoft.com/office/officeart/2018/2/layout/IconCircleList"/>
    <dgm:cxn modelId="{A3C8B6F2-1BBA-4730-9293-8A22663FB8B4}" type="presOf" srcId="{5A30A568-2E0F-458A-A454-6BFE39B3FACA}" destId="{6F64E3D1-5302-4353-8A39-4CFAD9B83BCA}" srcOrd="0" destOrd="0" presId="urn:microsoft.com/office/officeart/2018/2/layout/IconCircleList"/>
    <dgm:cxn modelId="{01CE69AF-78FE-409E-8DC1-E4701C9CEDAC}" type="presParOf" srcId="{9E8373ED-EEFC-43E3-98B1-FC8B13D08183}" destId="{64EBC43C-D1D1-45BD-8F9F-F9F0E470C57D}" srcOrd="0" destOrd="0" presId="urn:microsoft.com/office/officeart/2018/2/layout/IconCircleList"/>
    <dgm:cxn modelId="{7D3792B3-8794-4EB7-9ADD-ECCD307DF815}" type="presParOf" srcId="{64EBC43C-D1D1-45BD-8F9F-F9F0E470C57D}" destId="{315D6624-95AF-449A-90F8-F7DD9DC4B664}" srcOrd="0" destOrd="0" presId="urn:microsoft.com/office/officeart/2018/2/layout/IconCircleList"/>
    <dgm:cxn modelId="{01F05FDE-20BC-427D-B676-828E313344CF}" type="presParOf" srcId="{315D6624-95AF-449A-90F8-F7DD9DC4B664}" destId="{A05A4494-D1B6-4629-B2A7-FA82AE397A9A}" srcOrd="0" destOrd="0" presId="urn:microsoft.com/office/officeart/2018/2/layout/IconCircleList"/>
    <dgm:cxn modelId="{4DDF56EB-54B9-48B0-97B5-158AA6CA6767}" type="presParOf" srcId="{315D6624-95AF-449A-90F8-F7DD9DC4B664}" destId="{D11D384F-C1E5-412F-81A7-808741F78BDF}" srcOrd="1" destOrd="0" presId="urn:microsoft.com/office/officeart/2018/2/layout/IconCircleList"/>
    <dgm:cxn modelId="{87F02E55-2A89-445E-8B0A-0B0958B0D2AB}" type="presParOf" srcId="{315D6624-95AF-449A-90F8-F7DD9DC4B664}" destId="{468481A2-5F0C-4830-8676-5FC93515459A}" srcOrd="2" destOrd="0" presId="urn:microsoft.com/office/officeart/2018/2/layout/IconCircleList"/>
    <dgm:cxn modelId="{F47C6DE4-51A7-4D96-8826-066CA350430F}" type="presParOf" srcId="{315D6624-95AF-449A-90F8-F7DD9DC4B664}" destId="{6F64E3D1-5302-4353-8A39-4CFAD9B83BCA}" srcOrd="3" destOrd="0" presId="urn:microsoft.com/office/officeart/2018/2/layout/IconCircleList"/>
    <dgm:cxn modelId="{60724413-3999-4CB0-97F2-25C01872DE9E}" type="presParOf" srcId="{64EBC43C-D1D1-45BD-8F9F-F9F0E470C57D}" destId="{100E471A-8B93-456A-8923-D563C3404BD3}" srcOrd="1" destOrd="0" presId="urn:microsoft.com/office/officeart/2018/2/layout/IconCircleList"/>
    <dgm:cxn modelId="{04DCA536-98BB-4E6A-89D9-C214CE494FF0}" type="presParOf" srcId="{64EBC43C-D1D1-45BD-8F9F-F9F0E470C57D}" destId="{0339C372-6BE0-4620-853F-CA29B9940B52}" srcOrd="2" destOrd="0" presId="urn:microsoft.com/office/officeart/2018/2/layout/IconCircleList"/>
    <dgm:cxn modelId="{178F9E8D-AF27-4CE0-AAAD-6DF1FE6E4DAD}" type="presParOf" srcId="{0339C372-6BE0-4620-853F-CA29B9940B52}" destId="{DD79682A-C2E5-4859-8362-9215F843B966}" srcOrd="0" destOrd="0" presId="urn:microsoft.com/office/officeart/2018/2/layout/IconCircleList"/>
    <dgm:cxn modelId="{0D82387A-FE03-45EB-8E09-67F292DA4A61}" type="presParOf" srcId="{0339C372-6BE0-4620-853F-CA29B9940B52}" destId="{CDD06655-0249-464C-8D9D-7922824B4478}" srcOrd="1" destOrd="0" presId="urn:microsoft.com/office/officeart/2018/2/layout/IconCircleList"/>
    <dgm:cxn modelId="{37E2899A-4B66-4BC9-B412-33CAE418BB34}" type="presParOf" srcId="{0339C372-6BE0-4620-853F-CA29B9940B52}" destId="{6961EDC3-F5B7-4AFD-A786-AFB5DD3363D3}" srcOrd="2" destOrd="0" presId="urn:microsoft.com/office/officeart/2018/2/layout/IconCircleList"/>
    <dgm:cxn modelId="{F3E688AE-9701-4036-A76A-A647825D171B}" type="presParOf" srcId="{0339C372-6BE0-4620-853F-CA29B9940B52}" destId="{917CD9BF-FF5C-45BD-B598-60299CEEA979}" srcOrd="3" destOrd="0" presId="urn:microsoft.com/office/officeart/2018/2/layout/IconCircleList"/>
    <dgm:cxn modelId="{091113E8-F595-4390-8F44-AA3BFD6EAF48}" type="presParOf" srcId="{64EBC43C-D1D1-45BD-8F9F-F9F0E470C57D}" destId="{DD88B78E-2667-4904-AA13-2EEBB0F67EE6}" srcOrd="3" destOrd="0" presId="urn:microsoft.com/office/officeart/2018/2/layout/IconCircleList"/>
    <dgm:cxn modelId="{AC4C209C-C7B8-433A-8F0D-586B80FB5141}" type="presParOf" srcId="{64EBC43C-D1D1-45BD-8F9F-F9F0E470C57D}" destId="{E1375AB0-A113-4523-9097-E3F78673744D}" srcOrd="4" destOrd="0" presId="urn:microsoft.com/office/officeart/2018/2/layout/IconCircleList"/>
    <dgm:cxn modelId="{10198D53-BC45-4653-AD0B-F9C724764101}" type="presParOf" srcId="{E1375AB0-A113-4523-9097-E3F78673744D}" destId="{39331AB8-4EAB-4791-8D47-AED9774D0EA4}" srcOrd="0" destOrd="0" presId="urn:microsoft.com/office/officeart/2018/2/layout/IconCircleList"/>
    <dgm:cxn modelId="{12F131CD-546A-466F-8628-84A96FA57EBA}" type="presParOf" srcId="{E1375AB0-A113-4523-9097-E3F78673744D}" destId="{5D797CE4-5AA0-4899-BFF9-C29F2C64B8E3}" srcOrd="1" destOrd="0" presId="urn:microsoft.com/office/officeart/2018/2/layout/IconCircleList"/>
    <dgm:cxn modelId="{60CFD8DC-DA4C-4188-90DA-9B53779E2657}" type="presParOf" srcId="{E1375AB0-A113-4523-9097-E3F78673744D}" destId="{C1410F3E-A7B4-465F-B60C-FC67E8408EF4}" srcOrd="2" destOrd="0" presId="urn:microsoft.com/office/officeart/2018/2/layout/IconCircleList"/>
    <dgm:cxn modelId="{31D5C4E3-EB4E-4CCD-8B64-FC86A7E7BBEB}" type="presParOf" srcId="{E1375AB0-A113-4523-9097-E3F78673744D}" destId="{04E1D213-EFA2-4C6C-93AE-A267E79DC16B}" srcOrd="3" destOrd="0" presId="urn:microsoft.com/office/officeart/2018/2/layout/IconCircleList"/>
    <dgm:cxn modelId="{A962CA29-4865-4613-9C7A-A8E246EF9D52}" type="presParOf" srcId="{64EBC43C-D1D1-45BD-8F9F-F9F0E470C57D}" destId="{C54D44CB-1948-43BB-8562-C785629EC634}" srcOrd="5" destOrd="0" presId="urn:microsoft.com/office/officeart/2018/2/layout/IconCircleList"/>
    <dgm:cxn modelId="{CBAFE641-D2CA-4A69-8149-AB1A5152D709}" type="presParOf" srcId="{64EBC43C-D1D1-45BD-8F9F-F9F0E470C57D}" destId="{82F0705E-EEB3-408C-A660-A58ADEBF17EC}" srcOrd="6" destOrd="0" presId="urn:microsoft.com/office/officeart/2018/2/layout/IconCircleList"/>
    <dgm:cxn modelId="{8E3248F1-4BD0-40DF-889E-832FB7F12E64}" type="presParOf" srcId="{82F0705E-EEB3-408C-A660-A58ADEBF17EC}" destId="{4F184357-47CA-4753-9364-92073EB750C4}" srcOrd="0" destOrd="0" presId="urn:microsoft.com/office/officeart/2018/2/layout/IconCircleList"/>
    <dgm:cxn modelId="{723E755F-E527-4423-9223-8987BADAFFA6}" type="presParOf" srcId="{82F0705E-EEB3-408C-A660-A58ADEBF17EC}" destId="{694CD5B1-2E36-4099-8EAB-4768178E7994}" srcOrd="1" destOrd="0" presId="urn:microsoft.com/office/officeart/2018/2/layout/IconCircleList"/>
    <dgm:cxn modelId="{EBEF5889-E308-4E6D-997A-6C2DA624D452}" type="presParOf" srcId="{82F0705E-EEB3-408C-A660-A58ADEBF17EC}" destId="{37F410E6-77B2-450E-AB3E-7A2D06C2F642}" srcOrd="2" destOrd="0" presId="urn:microsoft.com/office/officeart/2018/2/layout/IconCircleList"/>
    <dgm:cxn modelId="{1FE4CBBF-9B0F-4ACE-B6F8-86E08063F6AB}" type="presParOf" srcId="{82F0705E-EEB3-408C-A660-A58ADEBF17EC}" destId="{EB0D7A5A-AB1A-44B6-9C61-F9E03AC57BFA}" srcOrd="3" destOrd="0" presId="urn:microsoft.com/office/officeart/2018/2/layout/IconCircleList"/>
    <dgm:cxn modelId="{1881715F-E61C-4A01-A03A-862CB52E58A9}" type="presParOf" srcId="{64EBC43C-D1D1-45BD-8F9F-F9F0E470C57D}" destId="{279F32C4-D743-43D7-8FBE-6D2D8F611F1B}" srcOrd="7" destOrd="0" presId="urn:microsoft.com/office/officeart/2018/2/layout/IconCircleList"/>
    <dgm:cxn modelId="{4C4ACA02-E074-4DA6-8D26-CDD0D5BB9F8A}" type="presParOf" srcId="{64EBC43C-D1D1-45BD-8F9F-F9F0E470C57D}" destId="{4EB32242-79E8-4AEF-BBC5-4B1C44BFCA58}" srcOrd="8" destOrd="0" presId="urn:microsoft.com/office/officeart/2018/2/layout/IconCircleList"/>
    <dgm:cxn modelId="{6ECBEA31-9A49-4DF8-833E-AF6897BA7400}" type="presParOf" srcId="{4EB32242-79E8-4AEF-BBC5-4B1C44BFCA58}" destId="{679F6A06-27D7-4AC5-B75A-FCA63F5A94A7}" srcOrd="0" destOrd="0" presId="urn:microsoft.com/office/officeart/2018/2/layout/IconCircleList"/>
    <dgm:cxn modelId="{81696426-738F-4301-8E5F-8AFCBADED5E2}" type="presParOf" srcId="{4EB32242-79E8-4AEF-BBC5-4B1C44BFCA58}" destId="{8705F418-4925-41FF-9B40-D88CCE79514D}" srcOrd="1" destOrd="0" presId="urn:microsoft.com/office/officeart/2018/2/layout/IconCircleList"/>
    <dgm:cxn modelId="{E95B1564-DBAC-4C3E-B48A-BF184CF06175}" type="presParOf" srcId="{4EB32242-79E8-4AEF-BBC5-4B1C44BFCA58}" destId="{58EFF32E-ADB9-4212-8A92-7C685C993AB5}" srcOrd="2" destOrd="0" presId="urn:microsoft.com/office/officeart/2018/2/layout/IconCircleList"/>
    <dgm:cxn modelId="{E1894456-02A8-42D9-89AE-D9BD60BF0B03}" type="presParOf" srcId="{4EB32242-79E8-4AEF-BBC5-4B1C44BFCA58}" destId="{3C226C00-39BD-4816-BEC0-DB0F47147061}" srcOrd="3" destOrd="0" presId="urn:microsoft.com/office/officeart/2018/2/layout/IconCircleList"/>
    <dgm:cxn modelId="{7CA3054F-12E2-42D1-92F4-3D2CD9F64A20}" type="presParOf" srcId="{64EBC43C-D1D1-45BD-8F9F-F9F0E470C57D}" destId="{650464CA-A6D9-4822-B802-1E22A9AE6746}" srcOrd="9" destOrd="0" presId="urn:microsoft.com/office/officeart/2018/2/layout/IconCircleList"/>
    <dgm:cxn modelId="{CC1CC2E5-BB3C-4F8A-AE5E-8F708C450719}" type="presParOf" srcId="{64EBC43C-D1D1-45BD-8F9F-F9F0E470C57D}" destId="{CC58F29E-F2FE-44C7-962B-579F796C7E96}" srcOrd="10" destOrd="0" presId="urn:microsoft.com/office/officeart/2018/2/layout/IconCircleList"/>
    <dgm:cxn modelId="{2F21618C-1F06-42FF-AB54-7923F83F6586}" type="presParOf" srcId="{CC58F29E-F2FE-44C7-962B-579F796C7E96}" destId="{824C9B82-0A84-4C03-96C8-04D53CDB85E5}" srcOrd="0" destOrd="0" presId="urn:microsoft.com/office/officeart/2018/2/layout/IconCircleList"/>
    <dgm:cxn modelId="{D41E6398-06BB-49D7-8AB7-8E62D799DCE1}" type="presParOf" srcId="{CC58F29E-F2FE-44C7-962B-579F796C7E96}" destId="{1EC79C12-C10A-4724-8893-7D9E5D59AEC9}" srcOrd="1" destOrd="0" presId="urn:microsoft.com/office/officeart/2018/2/layout/IconCircleList"/>
    <dgm:cxn modelId="{823719FB-23F7-434E-AA34-B0AB20540A50}" type="presParOf" srcId="{CC58F29E-F2FE-44C7-962B-579F796C7E96}" destId="{290CB804-114F-424A-96F1-E78CD20B63C1}" srcOrd="2" destOrd="0" presId="urn:microsoft.com/office/officeart/2018/2/layout/IconCircleList"/>
    <dgm:cxn modelId="{79EF39E9-10F4-4417-8A10-2682E52CA0AC}" type="presParOf" srcId="{CC58F29E-F2FE-44C7-962B-579F796C7E96}" destId="{84202CC7-1589-4AF3-8564-C54324F6B131}" srcOrd="3" destOrd="0" presId="urn:microsoft.com/office/officeart/2018/2/layout/IconCircleList"/>
    <dgm:cxn modelId="{5F65C60A-F6C7-4EE9-B5A8-D3B8D4EE2A2F}" type="presParOf" srcId="{64EBC43C-D1D1-45BD-8F9F-F9F0E470C57D}" destId="{5EF21608-CCB8-4812-8CAF-42F0AC0D0825}" srcOrd="11" destOrd="0" presId="urn:microsoft.com/office/officeart/2018/2/layout/IconCircleList"/>
    <dgm:cxn modelId="{72B09C0E-5DCF-4C2D-A382-1FF48185F3D7}" type="presParOf" srcId="{64EBC43C-D1D1-45BD-8F9F-F9F0E470C57D}" destId="{1CF48D53-F695-4A2D-91D3-906D4D3BD806}" srcOrd="12" destOrd="0" presId="urn:microsoft.com/office/officeart/2018/2/layout/IconCircleList"/>
    <dgm:cxn modelId="{B8957057-8E2C-4C2F-BE30-3A0C1C305528}" type="presParOf" srcId="{1CF48D53-F695-4A2D-91D3-906D4D3BD806}" destId="{B8A24435-2899-4A9A-82F1-DD95035CBCE5}" srcOrd="0" destOrd="0" presId="urn:microsoft.com/office/officeart/2018/2/layout/IconCircleList"/>
    <dgm:cxn modelId="{B7E113E2-E006-4600-99CE-CC5892B17470}" type="presParOf" srcId="{1CF48D53-F695-4A2D-91D3-906D4D3BD806}" destId="{B5ED6676-4CB7-46FA-8E7B-4CA5DFA9111C}" srcOrd="1" destOrd="0" presId="urn:microsoft.com/office/officeart/2018/2/layout/IconCircleList"/>
    <dgm:cxn modelId="{8C48F8DB-9BD6-4F98-9B33-67CD1CEC7D18}" type="presParOf" srcId="{1CF48D53-F695-4A2D-91D3-906D4D3BD806}" destId="{5568BDC9-D99E-4ED8-B1E9-A9C41172D88B}" srcOrd="2" destOrd="0" presId="urn:microsoft.com/office/officeart/2018/2/layout/IconCircleList"/>
    <dgm:cxn modelId="{D442272A-1445-4494-AAB1-DC2875018ED3}" type="presParOf" srcId="{1CF48D53-F695-4A2D-91D3-906D4D3BD806}" destId="{D86D7A41-2F5C-46EB-A87C-6C3A8E1CA64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FA7DEA-DDE9-453F-BDF7-A27742E432AF}"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1D363AB-E7CB-484C-88EB-884CBDADE2B2}">
      <dgm:prSet/>
      <dgm:spPr/>
      <dgm:t>
        <a:bodyPr/>
        <a:lstStyle/>
        <a:p>
          <a:pPr>
            <a:defRPr cap="all"/>
          </a:pPr>
          <a:r>
            <a:rPr lang="en-US"/>
            <a:t>Co-management workloads</a:t>
          </a:r>
        </a:p>
      </dgm:t>
    </dgm:pt>
    <dgm:pt modelId="{DD0E700F-0B8F-40C0-8736-41EF5E2F778E}" type="parTrans" cxnId="{84BA926B-D907-4BAF-9DF7-524FBEED4F99}">
      <dgm:prSet/>
      <dgm:spPr/>
      <dgm:t>
        <a:bodyPr/>
        <a:lstStyle/>
        <a:p>
          <a:endParaRPr lang="en-US"/>
        </a:p>
      </dgm:t>
    </dgm:pt>
    <dgm:pt modelId="{2CF65EBF-B791-43D2-9FB9-4D897419E179}" type="sibTrans" cxnId="{84BA926B-D907-4BAF-9DF7-524FBEED4F99}">
      <dgm:prSet/>
      <dgm:spPr/>
      <dgm:t>
        <a:bodyPr/>
        <a:lstStyle/>
        <a:p>
          <a:endParaRPr lang="en-US"/>
        </a:p>
      </dgm:t>
    </dgm:pt>
    <dgm:pt modelId="{182F5B79-0BB2-4DB0-83A5-E64A1220BCB4}">
      <dgm:prSet/>
      <dgm:spPr/>
      <dgm:t>
        <a:bodyPr/>
        <a:lstStyle/>
        <a:p>
          <a:pPr>
            <a:defRPr cap="all"/>
          </a:pPr>
          <a:r>
            <a:rPr lang="en-US"/>
            <a:t>Cloud-native management</a:t>
          </a:r>
        </a:p>
      </dgm:t>
    </dgm:pt>
    <dgm:pt modelId="{79D0C83A-B372-4DE1-91D2-13F01C5F367C}" type="parTrans" cxnId="{CCE75168-CABA-4AC8-AAD4-8E034226E0EB}">
      <dgm:prSet/>
      <dgm:spPr/>
      <dgm:t>
        <a:bodyPr/>
        <a:lstStyle/>
        <a:p>
          <a:endParaRPr lang="en-US"/>
        </a:p>
      </dgm:t>
    </dgm:pt>
    <dgm:pt modelId="{EA692B8B-0967-4773-87E9-5118BE61DFB9}" type="sibTrans" cxnId="{CCE75168-CABA-4AC8-AAD4-8E034226E0EB}">
      <dgm:prSet/>
      <dgm:spPr/>
      <dgm:t>
        <a:bodyPr/>
        <a:lstStyle/>
        <a:p>
          <a:endParaRPr lang="en-US"/>
        </a:p>
      </dgm:t>
    </dgm:pt>
    <dgm:pt modelId="{601AB3FF-23B0-4E53-B2B9-54B5A9D9F895}" type="pres">
      <dgm:prSet presAssocID="{8EFA7DEA-DDE9-453F-BDF7-A27742E432AF}" presName="root" presStyleCnt="0">
        <dgm:presLayoutVars>
          <dgm:dir/>
          <dgm:resizeHandles val="exact"/>
        </dgm:presLayoutVars>
      </dgm:prSet>
      <dgm:spPr/>
    </dgm:pt>
    <dgm:pt modelId="{6F2780C5-0F8E-4C8E-B021-EBDA2083EE84}" type="pres">
      <dgm:prSet presAssocID="{21D363AB-E7CB-484C-88EB-884CBDADE2B2}" presName="compNode" presStyleCnt="0"/>
      <dgm:spPr/>
    </dgm:pt>
    <dgm:pt modelId="{69E9985F-9602-475C-96C3-4432FD094FD0}" type="pres">
      <dgm:prSet presAssocID="{21D363AB-E7CB-484C-88EB-884CBDADE2B2}" presName="iconBgRect" presStyleLbl="bgShp" presStyleIdx="0" presStyleCnt="2"/>
      <dgm:spPr>
        <a:prstGeom prst="round2DiagRect">
          <a:avLst>
            <a:gd name="adj1" fmla="val 29727"/>
            <a:gd name="adj2" fmla="val 0"/>
          </a:avLst>
        </a:prstGeom>
      </dgm:spPr>
    </dgm:pt>
    <dgm:pt modelId="{93BB4190-357F-4732-9DD5-DF8F81287DF4}" type="pres">
      <dgm:prSet presAssocID="{21D363AB-E7CB-484C-88EB-884CBDADE2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F3B4CD43-67B5-49AB-BED6-3B157F50A337}" type="pres">
      <dgm:prSet presAssocID="{21D363AB-E7CB-484C-88EB-884CBDADE2B2}" presName="spaceRect" presStyleCnt="0"/>
      <dgm:spPr/>
    </dgm:pt>
    <dgm:pt modelId="{A2A5AEF6-5326-485C-9F9F-BC95ED551B83}" type="pres">
      <dgm:prSet presAssocID="{21D363AB-E7CB-484C-88EB-884CBDADE2B2}" presName="textRect" presStyleLbl="revTx" presStyleIdx="0" presStyleCnt="2">
        <dgm:presLayoutVars>
          <dgm:chMax val="1"/>
          <dgm:chPref val="1"/>
        </dgm:presLayoutVars>
      </dgm:prSet>
      <dgm:spPr/>
    </dgm:pt>
    <dgm:pt modelId="{1767BD98-2DDA-4105-AD3A-5FAFF62FCFB4}" type="pres">
      <dgm:prSet presAssocID="{2CF65EBF-B791-43D2-9FB9-4D897419E179}" presName="sibTrans" presStyleCnt="0"/>
      <dgm:spPr/>
    </dgm:pt>
    <dgm:pt modelId="{BB020E44-3D59-4902-A221-01419EA85E47}" type="pres">
      <dgm:prSet presAssocID="{182F5B79-0BB2-4DB0-83A5-E64A1220BCB4}" presName="compNode" presStyleCnt="0"/>
      <dgm:spPr/>
    </dgm:pt>
    <dgm:pt modelId="{C6C23E59-F333-4067-9CDD-A4AB92507AB8}" type="pres">
      <dgm:prSet presAssocID="{182F5B79-0BB2-4DB0-83A5-E64A1220BCB4}" presName="iconBgRect" presStyleLbl="bgShp" presStyleIdx="1" presStyleCnt="2"/>
      <dgm:spPr>
        <a:prstGeom prst="round2DiagRect">
          <a:avLst>
            <a:gd name="adj1" fmla="val 29727"/>
            <a:gd name="adj2" fmla="val 0"/>
          </a:avLst>
        </a:prstGeom>
      </dgm:spPr>
    </dgm:pt>
    <dgm:pt modelId="{F21CE4B3-520F-4877-8A07-C6FDE4720D6E}" type="pres">
      <dgm:prSet presAssocID="{182F5B79-0BB2-4DB0-83A5-E64A1220BC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1B856519-5F85-428A-BE02-23FF0C0875E2}" type="pres">
      <dgm:prSet presAssocID="{182F5B79-0BB2-4DB0-83A5-E64A1220BCB4}" presName="spaceRect" presStyleCnt="0"/>
      <dgm:spPr/>
    </dgm:pt>
    <dgm:pt modelId="{6DA96397-CA38-4FF6-B639-78F5687A58B8}" type="pres">
      <dgm:prSet presAssocID="{182F5B79-0BB2-4DB0-83A5-E64A1220BCB4}" presName="textRect" presStyleLbl="revTx" presStyleIdx="1" presStyleCnt="2">
        <dgm:presLayoutVars>
          <dgm:chMax val="1"/>
          <dgm:chPref val="1"/>
        </dgm:presLayoutVars>
      </dgm:prSet>
      <dgm:spPr/>
    </dgm:pt>
  </dgm:ptLst>
  <dgm:cxnLst>
    <dgm:cxn modelId="{CCE75168-CABA-4AC8-AAD4-8E034226E0EB}" srcId="{8EFA7DEA-DDE9-453F-BDF7-A27742E432AF}" destId="{182F5B79-0BB2-4DB0-83A5-E64A1220BCB4}" srcOrd="1" destOrd="0" parTransId="{79D0C83A-B372-4DE1-91D2-13F01C5F367C}" sibTransId="{EA692B8B-0967-4773-87E9-5118BE61DFB9}"/>
    <dgm:cxn modelId="{84BA926B-D907-4BAF-9DF7-524FBEED4F99}" srcId="{8EFA7DEA-DDE9-453F-BDF7-A27742E432AF}" destId="{21D363AB-E7CB-484C-88EB-884CBDADE2B2}" srcOrd="0" destOrd="0" parTransId="{DD0E700F-0B8F-40C0-8736-41EF5E2F778E}" sibTransId="{2CF65EBF-B791-43D2-9FB9-4D897419E179}"/>
    <dgm:cxn modelId="{96FD1C52-6793-4304-9AED-330811D14126}" type="presOf" srcId="{21D363AB-E7CB-484C-88EB-884CBDADE2B2}" destId="{A2A5AEF6-5326-485C-9F9F-BC95ED551B83}" srcOrd="0" destOrd="0" presId="urn:microsoft.com/office/officeart/2018/5/layout/IconLeafLabelList"/>
    <dgm:cxn modelId="{67336084-F429-4246-8677-DBB564E462E1}" type="presOf" srcId="{182F5B79-0BB2-4DB0-83A5-E64A1220BCB4}" destId="{6DA96397-CA38-4FF6-B639-78F5687A58B8}" srcOrd="0" destOrd="0" presId="urn:microsoft.com/office/officeart/2018/5/layout/IconLeafLabelList"/>
    <dgm:cxn modelId="{B7CA56DD-4BA1-4D53-884D-36E53AA7CE2D}" type="presOf" srcId="{8EFA7DEA-DDE9-453F-BDF7-A27742E432AF}" destId="{601AB3FF-23B0-4E53-B2B9-54B5A9D9F895}" srcOrd="0" destOrd="0" presId="urn:microsoft.com/office/officeart/2018/5/layout/IconLeafLabelList"/>
    <dgm:cxn modelId="{C15798FF-0419-48CA-B01B-63928C4E3F7D}" type="presParOf" srcId="{601AB3FF-23B0-4E53-B2B9-54B5A9D9F895}" destId="{6F2780C5-0F8E-4C8E-B021-EBDA2083EE84}" srcOrd="0" destOrd="0" presId="urn:microsoft.com/office/officeart/2018/5/layout/IconLeafLabelList"/>
    <dgm:cxn modelId="{ECF5A6F4-6DB8-4F61-8582-CD802AC2A3F8}" type="presParOf" srcId="{6F2780C5-0F8E-4C8E-B021-EBDA2083EE84}" destId="{69E9985F-9602-475C-96C3-4432FD094FD0}" srcOrd="0" destOrd="0" presId="urn:microsoft.com/office/officeart/2018/5/layout/IconLeafLabelList"/>
    <dgm:cxn modelId="{58C6796B-A5CB-4E3D-9EF0-22B520998031}" type="presParOf" srcId="{6F2780C5-0F8E-4C8E-B021-EBDA2083EE84}" destId="{93BB4190-357F-4732-9DD5-DF8F81287DF4}" srcOrd="1" destOrd="0" presId="urn:microsoft.com/office/officeart/2018/5/layout/IconLeafLabelList"/>
    <dgm:cxn modelId="{C6AF86BE-FD55-4EF8-8480-FE52B2B95539}" type="presParOf" srcId="{6F2780C5-0F8E-4C8E-B021-EBDA2083EE84}" destId="{F3B4CD43-67B5-49AB-BED6-3B157F50A337}" srcOrd="2" destOrd="0" presId="urn:microsoft.com/office/officeart/2018/5/layout/IconLeafLabelList"/>
    <dgm:cxn modelId="{AE701FC8-49F3-42B2-889E-983C0BCDB17A}" type="presParOf" srcId="{6F2780C5-0F8E-4C8E-B021-EBDA2083EE84}" destId="{A2A5AEF6-5326-485C-9F9F-BC95ED551B83}" srcOrd="3" destOrd="0" presId="urn:microsoft.com/office/officeart/2018/5/layout/IconLeafLabelList"/>
    <dgm:cxn modelId="{068BAB82-A081-4774-89A5-0204F1B3A6BF}" type="presParOf" srcId="{601AB3FF-23B0-4E53-B2B9-54B5A9D9F895}" destId="{1767BD98-2DDA-4105-AD3A-5FAFF62FCFB4}" srcOrd="1" destOrd="0" presId="urn:microsoft.com/office/officeart/2018/5/layout/IconLeafLabelList"/>
    <dgm:cxn modelId="{73B4799E-B4C1-464F-80D3-0F76AEAC5ED9}" type="presParOf" srcId="{601AB3FF-23B0-4E53-B2B9-54B5A9D9F895}" destId="{BB020E44-3D59-4902-A221-01419EA85E47}" srcOrd="2" destOrd="0" presId="urn:microsoft.com/office/officeart/2018/5/layout/IconLeafLabelList"/>
    <dgm:cxn modelId="{7B952657-A57F-4046-A937-AC108F38E88C}" type="presParOf" srcId="{BB020E44-3D59-4902-A221-01419EA85E47}" destId="{C6C23E59-F333-4067-9CDD-A4AB92507AB8}" srcOrd="0" destOrd="0" presId="urn:microsoft.com/office/officeart/2018/5/layout/IconLeafLabelList"/>
    <dgm:cxn modelId="{743FBA82-52A6-4E0B-B31A-2766A25556EA}" type="presParOf" srcId="{BB020E44-3D59-4902-A221-01419EA85E47}" destId="{F21CE4B3-520F-4877-8A07-C6FDE4720D6E}" srcOrd="1" destOrd="0" presId="urn:microsoft.com/office/officeart/2018/5/layout/IconLeafLabelList"/>
    <dgm:cxn modelId="{401AF928-03F0-4512-B913-56659F903BB6}" type="presParOf" srcId="{BB020E44-3D59-4902-A221-01419EA85E47}" destId="{1B856519-5F85-428A-BE02-23FF0C0875E2}" srcOrd="2" destOrd="0" presId="urn:microsoft.com/office/officeart/2018/5/layout/IconLeafLabelList"/>
    <dgm:cxn modelId="{42152EF5-6460-4D9C-B973-7B95A86EA03F}" type="presParOf" srcId="{BB020E44-3D59-4902-A221-01419EA85E47}" destId="{6DA96397-CA38-4FF6-B639-78F5687A58B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E36E21-BB09-4A9A-ABEB-FE88A17A6B24}"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B1AEAEB2-5CAF-480C-A410-E47C7ADF112A}">
      <dgm:prSet/>
      <dgm:spPr/>
      <dgm:t>
        <a:bodyPr/>
        <a:lstStyle/>
        <a:p>
          <a:r>
            <a:rPr lang="en-US"/>
            <a:t>Resource access policies</a:t>
          </a:r>
        </a:p>
      </dgm:t>
    </dgm:pt>
    <dgm:pt modelId="{58E7FC4A-2F62-4FFA-AC6D-B8CBCA86AC21}" type="parTrans" cxnId="{CCA876CD-1A16-4F3A-967E-AFB27EFD267D}">
      <dgm:prSet/>
      <dgm:spPr/>
      <dgm:t>
        <a:bodyPr/>
        <a:lstStyle/>
        <a:p>
          <a:endParaRPr lang="en-US"/>
        </a:p>
      </dgm:t>
    </dgm:pt>
    <dgm:pt modelId="{A92FD432-0E36-4624-924C-1E3AA4576927}" type="sibTrans" cxnId="{CCA876CD-1A16-4F3A-967E-AFB27EFD267D}">
      <dgm:prSet/>
      <dgm:spPr/>
      <dgm:t>
        <a:bodyPr/>
        <a:lstStyle/>
        <a:p>
          <a:endParaRPr lang="en-US"/>
        </a:p>
      </dgm:t>
    </dgm:pt>
    <dgm:pt modelId="{93DBF9FD-5F78-410C-BF62-B308F92CBA07}">
      <dgm:prSet/>
      <dgm:spPr/>
      <dgm:t>
        <a:bodyPr/>
        <a:lstStyle/>
        <a:p>
          <a:r>
            <a:rPr lang="en-US"/>
            <a:t>Endpoint protection</a:t>
          </a:r>
        </a:p>
      </dgm:t>
    </dgm:pt>
    <dgm:pt modelId="{283A0FEF-C6C6-4941-8C34-3862FA44A112}" type="parTrans" cxnId="{667A2CA2-4694-44A1-9205-B8F990CFA4CB}">
      <dgm:prSet/>
      <dgm:spPr/>
      <dgm:t>
        <a:bodyPr/>
        <a:lstStyle/>
        <a:p>
          <a:endParaRPr lang="en-US"/>
        </a:p>
      </dgm:t>
    </dgm:pt>
    <dgm:pt modelId="{7AD1B467-C597-4564-A040-CE590E93F131}" type="sibTrans" cxnId="{667A2CA2-4694-44A1-9205-B8F990CFA4CB}">
      <dgm:prSet/>
      <dgm:spPr/>
      <dgm:t>
        <a:bodyPr/>
        <a:lstStyle/>
        <a:p>
          <a:endParaRPr lang="en-US"/>
        </a:p>
      </dgm:t>
    </dgm:pt>
    <dgm:pt modelId="{7E412C96-8747-4377-9563-EB9A0EDC500E}">
      <dgm:prSet/>
      <dgm:spPr/>
      <dgm:t>
        <a:bodyPr/>
        <a:lstStyle/>
        <a:p>
          <a:r>
            <a:rPr lang="en-US"/>
            <a:t>Antivirus: </a:t>
          </a:r>
        </a:p>
      </dgm:t>
    </dgm:pt>
    <dgm:pt modelId="{8F99BEBA-0E6C-421D-BDDE-54E0612593AF}" type="parTrans" cxnId="{B918975D-26A7-4911-84EC-D38D6DBFD719}">
      <dgm:prSet/>
      <dgm:spPr/>
      <dgm:t>
        <a:bodyPr/>
        <a:lstStyle/>
        <a:p>
          <a:endParaRPr lang="en-US"/>
        </a:p>
      </dgm:t>
    </dgm:pt>
    <dgm:pt modelId="{3502C5C0-B596-4222-A074-44A7DA096A77}" type="sibTrans" cxnId="{B918975D-26A7-4911-84EC-D38D6DBFD719}">
      <dgm:prSet/>
      <dgm:spPr/>
      <dgm:t>
        <a:bodyPr/>
        <a:lstStyle/>
        <a:p>
          <a:endParaRPr lang="en-US"/>
        </a:p>
      </dgm:t>
    </dgm:pt>
    <dgm:pt modelId="{6FF58790-B940-4F4C-9455-3CEE632CF729}">
      <dgm:prSet/>
      <dgm:spPr/>
      <dgm:t>
        <a:bodyPr/>
        <a:lstStyle/>
        <a:p>
          <a:r>
            <a:rPr lang="en-US"/>
            <a:t>Disk encryption</a:t>
          </a:r>
        </a:p>
      </dgm:t>
    </dgm:pt>
    <dgm:pt modelId="{8C2D8C6B-C911-4541-AA19-3965F9768B3B}" type="parTrans" cxnId="{E1C82565-2808-45EE-AC2E-961FF4082FA4}">
      <dgm:prSet/>
      <dgm:spPr/>
      <dgm:t>
        <a:bodyPr/>
        <a:lstStyle/>
        <a:p>
          <a:endParaRPr lang="en-US"/>
        </a:p>
      </dgm:t>
    </dgm:pt>
    <dgm:pt modelId="{65B63FAE-3694-4121-AD8A-564583990C4E}" type="sibTrans" cxnId="{E1C82565-2808-45EE-AC2E-961FF4082FA4}">
      <dgm:prSet/>
      <dgm:spPr/>
      <dgm:t>
        <a:bodyPr/>
        <a:lstStyle/>
        <a:p>
          <a:endParaRPr lang="en-US"/>
        </a:p>
      </dgm:t>
    </dgm:pt>
    <dgm:pt modelId="{0189E0F5-0C13-4887-9474-27DC954E57A0}">
      <dgm:prSet/>
      <dgm:spPr/>
      <dgm:t>
        <a:bodyPr/>
        <a:lstStyle/>
        <a:p>
          <a:r>
            <a:rPr lang="en-US"/>
            <a:t>Firewall</a:t>
          </a:r>
        </a:p>
      </dgm:t>
    </dgm:pt>
    <dgm:pt modelId="{D6635F43-90B3-4ABB-84FF-3AA1A31C62EF}" type="parTrans" cxnId="{CA5D09A1-3A9B-454E-A527-5E049D82C288}">
      <dgm:prSet/>
      <dgm:spPr/>
      <dgm:t>
        <a:bodyPr/>
        <a:lstStyle/>
        <a:p>
          <a:endParaRPr lang="en-US"/>
        </a:p>
      </dgm:t>
    </dgm:pt>
    <dgm:pt modelId="{A4303CB5-619D-486B-AFAC-50AB97FDB4B7}" type="sibTrans" cxnId="{CA5D09A1-3A9B-454E-A527-5E049D82C288}">
      <dgm:prSet/>
      <dgm:spPr/>
      <dgm:t>
        <a:bodyPr/>
        <a:lstStyle/>
        <a:p>
          <a:endParaRPr lang="en-US"/>
        </a:p>
      </dgm:t>
    </dgm:pt>
    <dgm:pt modelId="{1522FC2F-2BF7-4119-A345-2F96F8488816}">
      <dgm:prSet/>
      <dgm:spPr/>
      <dgm:t>
        <a:bodyPr/>
        <a:lstStyle/>
        <a:p>
          <a:r>
            <a:rPr lang="en-US"/>
            <a:t>Endpoint detection and response</a:t>
          </a:r>
        </a:p>
      </dgm:t>
    </dgm:pt>
    <dgm:pt modelId="{C4AE9F5C-2C88-47BD-9264-22B910A68BE6}" type="parTrans" cxnId="{32A44A50-2BD4-41D4-B9C4-54267468B3A1}">
      <dgm:prSet/>
      <dgm:spPr/>
      <dgm:t>
        <a:bodyPr/>
        <a:lstStyle/>
        <a:p>
          <a:endParaRPr lang="en-US"/>
        </a:p>
      </dgm:t>
    </dgm:pt>
    <dgm:pt modelId="{1CECABBF-E360-4435-BDDF-FC2DF9AFBFEE}" type="sibTrans" cxnId="{32A44A50-2BD4-41D4-B9C4-54267468B3A1}">
      <dgm:prSet/>
      <dgm:spPr/>
      <dgm:t>
        <a:bodyPr/>
        <a:lstStyle/>
        <a:p>
          <a:endParaRPr lang="en-US"/>
        </a:p>
      </dgm:t>
    </dgm:pt>
    <dgm:pt modelId="{6CE2D18E-993D-43D4-A767-A1E600C809AC}">
      <dgm:prSet/>
      <dgm:spPr/>
      <dgm:t>
        <a:bodyPr/>
        <a:lstStyle/>
        <a:p>
          <a:r>
            <a:rPr lang="en-US"/>
            <a:t>Attack surface reduction</a:t>
          </a:r>
        </a:p>
      </dgm:t>
    </dgm:pt>
    <dgm:pt modelId="{50B92495-1994-48D3-9311-C6B19B1094DF}" type="parTrans" cxnId="{2C7B8924-0229-4E43-9092-A17D443001F5}">
      <dgm:prSet/>
      <dgm:spPr/>
      <dgm:t>
        <a:bodyPr/>
        <a:lstStyle/>
        <a:p>
          <a:endParaRPr lang="en-US"/>
        </a:p>
      </dgm:t>
    </dgm:pt>
    <dgm:pt modelId="{038D2ABC-BBC2-44C7-BD00-B542377035A8}" type="sibTrans" cxnId="{2C7B8924-0229-4E43-9092-A17D443001F5}">
      <dgm:prSet/>
      <dgm:spPr/>
      <dgm:t>
        <a:bodyPr/>
        <a:lstStyle/>
        <a:p>
          <a:endParaRPr lang="en-US"/>
        </a:p>
      </dgm:t>
    </dgm:pt>
    <dgm:pt modelId="{FD234933-F64A-4488-A8C7-72B16F699081}" type="pres">
      <dgm:prSet presAssocID="{CBE36E21-BB09-4A9A-ABEB-FE88A17A6B24}" presName="linear" presStyleCnt="0">
        <dgm:presLayoutVars>
          <dgm:dir/>
          <dgm:animLvl val="lvl"/>
          <dgm:resizeHandles val="exact"/>
        </dgm:presLayoutVars>
      </dgm:prSet>
      <dgm:spPr/>
    </dgm:pt>
    <dgm:pt modelId="{880FA8A1-6361-493D-8C82-7DDBA41BE11D}" type="pres">
      <dgm:prSet presAssocID="{B1AEAEB2-5CAF-480C-A410-E47C7ADF112A}" presName="parentLin" presStyleCnt="0"/>
      <dgm:spPr/>
    </dgm:pt>
    <dgm:pt modelId="{B5F902B4-B095-4CC5-8DFD-FFB8C7B361E3}" type="pres">
      <dgm:prSet presAssocID="{B1AEAEB2-5CAF-480C-A410-E47C7ADF112A}" presName="parentLeftMargin" presStyleLbl="node1" presStyleIdx="0" presStyleCnt="2"/>
      <dgm:spPr/>
    </dgm:pt>
    <dgm:pt modelId="{2B467E13-9DB0-46EF-8E3A-F3BDBF6C27E4}" type="pres">
      <dgm:prSet presAssocID="{B1AEAEB2-5CAF-480C-A410-E47C7ADF112A}" presName="parentText" presStyleLbl="node1" presStyleIdx="0" presStyleCnt="2">
        <dgm:presLayoutVars>
          <dgm:chMax val="0"/>
          <dgm:bulletEnabled val="1"/>
        </dgm:presLayoutVars>
      </dgm:prSet>
      <dgm:spPr/>
    </dgm:pt>
    <dgm:pt modelId="{5184EAA4-0B5D-4FF3-BED2-C42C12454321}" type="pres">
      <dgm:prSet presAssocID="{B1AEAEB2-5CAF-480C-A410-E47C7ADF112A}" presName="negativeSpace" presStyleCnt="0"/>
      <dgm:spPr/>
    </dgm:pt>
    <dgm:pt modelId="{C36EFFFF-8D95-4046-B8BB-93F5FEC3569E}" type="pres">
      <dgm:prSet presAssocID="{B1AEAEB2-5CAF-480C-A410-E47C7ADF112A}" presName="childText" presStyleLbl="conFgAcc1" presStyleIdx="0" presStyleCnt="2">
        <dgm:presLayoutVars>
          <dgm:bulletEnabled val="1"/>
        </dgm:presLayoutVars>
      </dgm:prSet>
      <dgm:spPr/>
    </dgm:pt>
    <dgm:pt modelId="{4FF1DE5E-C5A5-4043-B35D-3C13F08698EB}" type="pres">
      <dgm:prSet presAssocID="{A92FD432-0E36-4624-924C-1E3AA4576927}" presName="spaceBetweenRectangles" presStyleCnt="0"/>
      <dgm:spPr/>
    </dgm:pt>
    <dgm:pt modelId="{6CA33503-E30F-4C9A-93DA-F4C0E77D5A7A}" type="pres">
      <dgm:prSet presAssocID="{93DBF9FD-5F78-410C-BF62-B308F92CBA07}" presName="parentLin" presStyleCnt="0"/>
      <dgm:spPr/>
    </dgm:pt>
    <dgm:pt modelId="{2EB0D2D0-1FF8-4CA1-9392-5083364EE590}" type="pres">
      <dgm:prSet presAssocID="{93DBF9FD-5F78-410C-BF62-B308F92CBA07}" presName="parentLeftMargin" presStyleLbl="node1" presStyleIdx="0" presStyleCnt="2"/>
      <dgm:spPr/>
    </dgm:pt>
    <dgm:pt modelId="{E38E2A4E-6687-4128-ADCA-962D7D9B1F0B}" type="pres">
      <dgm:prSet presAssocID="{93DBF9FD-5F78-410C-BF62-B308F92CBA07}" presName="parentText" presStyleLbl="node1" presStyleIdx="1" presStyleCnt="2">
        <dgm:presLayoutVars>
          <dgm:chMax val="0"/>
          <dgm:bulletEnabled val="1"/>
        </dgm:presLayoutVars>
      </dgm:prSet>
      <dgm:spPr/>
    </dgm:pt>
    <dgm:pt modelId="{503030DE-52F2-4DBB-B28D-3783C051A56B}" type="pres">
      <dgm:prSet presAssocID="{93DBF9FD-5F78-410C-BF62-B308F92CBA07}" presName="negativeSpace" presStyleCnt="0"/>
      <dgm:spPr/>
    </dgm:pt>
    <dgm:pt modelId="{EF0C5261-A67B-4925-9D6A-90FDBB565077}" type="pres">
      <dgm:prSet presAssocID="{93DBF9FD-5F78-410C-BF62-B308F92CBA07}" presName="childText" presStyleLbl="conFgAcc1" presStyleIdx="1" presStyleCnt="2">
        <dgm:presLayoutVars>
          <dgm:bulletEnabled val="1"/>
        </dgm:presLayoutVars>
      </dgm:prSet>
      <dgm:spPr/>
    </dgm:pt>
  </dgm:ptLst>
  <dgm:cxnLst>
    <dgm:cxn modelId="{2C7B8924-0229-4E43-9092-A17D443001F5}" srcId="{93DBF9FD-5F78-410C-BF62-B308F92CBA07}" destId="{6CE2D18E-993D-43D4-A767-A1E600C809AC}" srcOrd="4" destOrd="0" parTransId="{50B92495-1994-48D3-9311-C6B19B1094DF}" sibTransId="{038D2ABC-BBC2-44C7-BD00-B542377035A8}"/>
    <dgm:cxn modelId="{B918975D-26A7-4911-84EC-D38D6DBFD719}" srcId="{93DBF9FD-5F78-410C-BF62-B308F92CBA07}" destId="{7E412C96-8747-4377-9563-EB9A0EDC500E}" srcOrd="0" destOrd="0" parTransId="{8F99BEBA-0E6C-421D-BDDE-54E0612593AF}" sibTransId="{3502C5C0-B596-4222-A074-44A7DA096A77}"/>
    <dgm:cxn modelId="{E1C82565-2808-45EE-AC2E-961FF4082FA4}" srcId="{93DBF9FD-5F78-410C-BF62-B308F92CBA07}" destId="{6FF58790-B940-4F4C-9455-3CEE632CF729}" srcOrd="1" destOrd="0" parTransId="{8C2D8C6B-C911-4541-AA19-3965F9768B3B}" sibTransId="{65B63FAE-3694-4121-AD8A-564583990C4E}"/>
    <dgm:cxn modelId="{AAF70C47-25CC-406B-AE3A-97F9F6E1CF60}" type="presOf" srcId="{1522FC2F-2BF7-4119-A345-2F96F8488816}" destId="{EF0C5261-A67B-4925-9D6A-90FDBB565077}" srcOrd="0" destOrd="3" presId="urn:microsoft.com/office/officeart/2005/8/layout/list1"/>
    <dgm:cxn modelId="{853A6A6C-2523-45DC-B85E-E013C0AACBBE}" type="presOf" srcId="{93DBF9FD-5F78-410C-BF62-B308F92CBA07}" destId="{2EB0D2D0-1FF8-4CA1-9392-5083364EE590}" srcOrd="0" destOrd="0" presId="urn:microsoft.com/office/officeart/2005/8/layout/list1"/>
    <dgm:cxn modelId="{B4BEC56C-EF71-4C36-B3DE-2EBDA1B4EB60}" type="presOf" srcId="{CBE36E21-BB09-4A9A-ABEB-FE88A17A6B24}" destId="{FD234933-F64A-4488-A8C7-72B16F699081}" srcOrd="0" destOrd="0" presId="urn:microsoft.com/office/officeart/2005/8/layout/list1"/>
    <dgm:cxn modelId="{32A44A50-2BD4-41D4-B9C4-54267468B3A1}" srcId="{93DBF9FD-5F78-410C-BF62-B308F92CBA07}" destId="{1522FC2F-2BF7-4119-A345-2F96F8488816}" srcOrd="3" destOrd="0" parTransId="{C4AE9F5C-2C88-47BD-9264-22B910A68BE6}" sibTransId="{1CECABBF-E360-4435-BDDF-FC2DF9AFBFEE}"/>
    <dgm:cxn modelId="{25D9CE90-D08E-48B3-A50D-FBFCE1B114A1}" type="presOf" srcId="{7E412C96-8747-4377-9563-EB9A0EDC500E}" destId="{EF0C5261-A67B-4925-9D6A-90FDBB565077}" srcOrd="0" destOrd="0" presId="urn:microsoft.com/office/officeart/2005/8/layout/list1"/>
    <dgm:cxn modelId="{CA5D09A1-3A9B-454E-A527-5E049D82C288}" srcId="{93DBF9FD-5F78-410C-BF62-B308F92CBA07}" destId="{0189E0F5-0C13-4887-9474-27DC954E57A0}" srcOrd="2" destOrd="0" parTransId="{D6635F43-90B3-4ABB-84FF-3AA1A31C62EF}" sibTransId="{A4303CB5-619D-486B-AFAC-50AB97FDB4B7}"/>
    <dgm:cxn modelId="{667A2CA2-4694-44A1-9205-B8F990CFA4CB}" srcId="{CBE36E21-BB09-4A9A-ABEB-FE88A17A6B24}" destId="{93DBF9FD-5F78-410C-BF62-B308F92CBA07}" srcOrd="1" destOrd="0" parTransId="{283A0FEF-C6C6-4941-8C34-3862FA44A112}" sibTransId="{7AD1B467-C597-4564-A040-CE590E93F131}"/>
    <dgm:cxn modelId="{E6A7F9A6-F578-40BC-8848-2AEEE8E41D14}" type="presOf" srcId="{B1AEAEB2-5CAF-480C-A410-E47C7ADF112A}" destId="{B5F902B4-B095-4CC5-8DFD-FFB8C7B361E3}" srcOrd="0" destOrd="0" presId="urn:microsoft.com/office/officeart/2005/8/layout/list1"/>
    <dgm:cxn modelId="{97ED01AD-65C1-4612-8BCC-44CA7B2AF360}" type="presOf" srcId="{B1AEAEB2-5CAF-480C-A410-E47C7ADF112A}" destId="{2B467E13-9DB0-46EF-8E3A-F3BDBF6C27E4}" srcOrd="1" destOrd="0" presId="urn:microsoft.com/office/officeart/2005/8/layout/list1"/>
    <dgm:cxn modelId="{CCA876CD-1A16-4F3A-967E-AFB27EFD267D}" srcId="{CBE36E21-BB09-4A9A-ABEB-FE88A17A6B24}" destId="{B1AEAEB2-5CAF-480C-A410-E47C7ADF112A}" srcOrd="0" destOrd="0" parTransId="{58E7FC4A-2F62-4FFA-AC6D-B8CBCA86AC21}" sibTransId="{A92FD432-0E36-4624-924C-1E3AA4576927}"/>
    <dgm:cxn modelId="{12D0AECF-79AB-405D-A19F-F7C509CF3132}" type="presOf" srcId="{6CE2D18E-993D-43D4-A767-A1E600C809AC}" destId="{EF0C5261-A67B-4925-9D6A-90FDBB565077}" srcOrd="0" destOrd="4" presId="urn:microsoft.com/office/officeart/2005/8/layout/list1"/>
    <dgm:cxn modelId="{5871C7D0-0771-4F22-BF42-F103476CC816}" type="presOf" srcId="{6FF58790-B940-4F4C-9455-3CEE632CF729}" destId="{EF0C5261-A67B-4925-9D6A-90FDBB565077}" srcOrd="0" destOrd="1" presId="urn:microsoft.com/office/officeart/2005/8/layout/list1"/>
    <dgm:cxn modelId="{53A9AEEA-7EB8-4DE5-97CC-27DCB9E010FF}" type="presOf" srcId="{0189E0F5-0C13-4887-9474-27DC954E57A0}" destId="{EF0C5261-A67B-4925-9D6A-90FDBB565077}" srcOrd="0" destOrd="2" presId="urn:microsoft.com/office/officeart/2005/8/layout/list1"/>
    <dgm:cxn modelId="{A48079FA-8FC8-4127-BCDC-ED4670603462}" type="presOf" srcId="{93DBF9FD-5F78-410C-BF62-B308F92CBA07}" destId="{E38E2A4E-6687-4128-ADCA-962D7D9B1F0B}" srcOrd="1" destOrd="0" presId="urn:microsoft.com/office/officeart/2005/8/layout/list1"/>
    <dgm:cxn modelId="{024F1B21-BEC4-433C-9079-591D005D97EF}" type="presParOf" srcId="{FD234933-F64A-4488-A8C7-72B16F699081}" destId="{880FA8A1-6361-493D-8C82-7DDBA41BE11D}" srcOrd="0" destOrd="0" presId="urn:microsoft.com/office/officeart/2005/8/layout/list1"/>
    <dgm:cxn modelId="{05AAF2FE-DC98-4884-993B-A350D707984E}" type="presParOf" srcId="{880FA8A1-6361-493D-8C82-7DDBA41BE11D}" destId="{B5F902B4-B095-4CC5-8DFD-FFB8C7B361E3}" srcOrd="0" destOrd="0" presId="urn:microsoft.com/office/officeart/2005/8/layout/list1"/>
    <dgm:cxn modelId="{43036829-6589-47C6-A0B0-EFC32DFC3E0A}" type="presParOf" srcId="{880FA8A1-6361-493D-8C82-7DDBA41BE11D}" destId="{2B467E13-9DB0-46EF-8E3A-F3BDBF6C27E4}" srcOrd="1" destOrd="0" presId="urn:microsoft.com/office/officeart/2005/8/layout/list1"/>
    <dgm:cxn modelId="{90DFC022-7B7D-44DF-AC50-2800AE748264}" type="presParOf" srcId="{FD234933-F64A-4488-A8C7-72B16F699081}" destId="{5184EAA4-0B5D-4FF3-BED2-C42C12454321}" srcOrd="1" destOrd="0" presId="urn:microsoft.com/office/officeart/2005/8/layout/list1"/>
    <dgm:cxn modelId="{52B15C1C-EC3E-4B24-9762-1CD15A81429C}" type="presParOf" srcId="{FD234933-F64A-4488-A8C7-72B16F699081}" destId="{C36EFFFF-8D95-4046-B8BB-93F5FEC3569E}" srcOrd="2" destOrd="0" presId="urn:microsoft.com/office/officeart/2005/8/layout/list1"/>
    <dgm:cxn modelId="{76115CD7-6771-4B78-B2B8-3ED6C894025F}" type="presParOf" srcId="{FD234933-F64A-4488-A8C7-72B16F699081}" destId="{4FF1DE5E-C5A5-4043-B35D-3C13F08698EB}" srcOrd="3" destOrd="0" presId="urn:microsoft.com/office/officeart/2005/8/layout/list1"/>
    <dgm:cxn modelId="{E47880D6-7D23-45C3-A36B-E69DEE322150}" type="presParOf" srcId="{FD234933-F64A-4488-A8C7-72B16F699081}" destId="{6CA33503-E30F-4C9A-93DA-F4C0E77D5A7A}" srcOrd="4" destOrd="0" presId="urn:microsoft.com/office/officeart/2005/8/layout/list1"/>
    <dgm:cxn modelId="{6685B9A0-0762-4DFB-9606-E909D1BA0801}" type="presParOf" srcId="{6CA33503-E30F-4C9A-93DA-F4C0E77D5A7A}" destId="{2EB0D2D0-1FF8-4CA1-9392-5083364EE590}" srcOrd="0" destOrd="0" presId="urn:microsoft.com/office/officeart/2005/8/layout/list1"/>
    <dgm:cxn modelId="{74CAEAD1-B51E-4948-B46B-05915E6F5657}" type="presParOf" srcId="{6CA33503-E30F-4C9A-93DA-F4C0E77D5A7A}" destId="{E38E2A4E-6687-4128-ADCA-962D7D9B1F0B}" srcOrd="1" destOrd="0" presId="urn:microsoft.com/office/officeart/2005/8/layout/list1"/>
    <dgm:cxn modelId="{B9073592-1524-47D3-A874-F0B9726E261B}" type="presParOf" srcId="{FD234933-F64A-4488-A8C7-72B16F699081}" destId="{503030DE-52F2-4DBB-B28D-3783C051A56B}" srcOrd="5" destOrd="0" presId="urn:microsoft.com/office/officeart/2005/8/layout/list1"/>
    <dgm:cxn modelId="{A1AE50A8-FD7F-4C37-8FB7-85CED5996A6A}" type="presParOf" srcId="{FD234933-F64A-4488-A8C7-72B16F699081}" destId="{EF0C5261-A67B-4925-9D6A-90FDBB56507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884C46-6FC4-4725-A0DD-5E95984BC842}"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91ED732-0643-4953-B3FD-D5A810BE3B30}">
      <dgm:prSet/>
      <dgm:spPr/>
      <dgm:t>
        <a:bodyPr/>
        <a:lstStyle/>
        <a:p>
          <a:r>
            <a:rPr lang="en-US"/>
            <a:t>Account protection</a:t>
          </a:r>
        </a:p>
      </dgm:t>
    </dgm:pt>
    <dgm:pt modelId="{ED355025-5717-4C30-9AAB-D2EB5251EEDE}" type="parTrans" cxnId="{004D0D18-6480-4AD2-8E48-FCCED49CF97F}">
      <dgm:prSet/>
      <dgm:spPr/>
      <dgm:t>
        <a:bodyPr/>
        <a:lstStyle/>
        <a:p>
          <a:endParaRPr lang="en-US"/>
        </a:p>
      </dgm:t>
    </dgm:pt>
    <dgm:pt modelId="{6A8F1FBE-0AA0-468A-BCFB-3BEB5534FD22}" type="sibTrans" cxnId="{004D0D18-6480-4AD2-8E48-FCCED49CF97F}">
      <dgm:prSet/>
      <dgm:spPr/>
      <dgm:t>
        <a:bodyPr/>
        <a:lstStyle/>
        <a:p>
          <a:endParaRPr lang="en-US"/>
        </a:p>
      </dgm:t>
    </dgm:pt>
    <dgm:pt modelId="{3507E0F8-90D6-42DD-AEA4-6476C0E6D314}">
      <dgm:prSet/>
      <dgm:spPr/>
      <dgm:t>
        <a:bodyPr/>
        <a:lstStyle/>
        <a:p>
          <a:r>
            <a:rPr lang="en-US"/>
            <a:t>Device configuration</a:t>
          </a:r>
        </a:p>
      </dgm:t>
    </dgm:pt>
    <dgm:pt modelId="{1A31ABF7-47DE-46AE-A4DF-4F1A2BB3B1F7}" type="parTrans" cxnId="{ACB6DF37-877E-400D-B9AF-96495648D4B8}">
      <dgm:prSet/>
      <dgm:spPr/>
      <dgm:t>
        <a:bodyPr/>
        <a:lstStyle/>
        <a:p>
          <a:endParaRPr lang="en-US"/>
        </a:p>
      </dgm:t>
    </dgm:pt>
    <dgm:pt modelId="{8DC4D760-8FD9-401C-84FB-729113F2C08F}" type="sibTrans" cxnId="{ACB6DF37-877E-400D-B9AF-96495648D4B8}">
      <dgm:prSet/>
      <dgm:spPr/>
      <dgm:t>
        <a:bodyPr/>
        <a:lstStyle/>
        <a:p>
          <a:endParaRPr lang="en-US"/>
        </a:p>
      </dgm:t>
    </dgm:pt>
    <dgm:pt modelId="{3E1D87A4-0144-440D-9FA2-C0DA514E8AE1}">
      <dgm:prSet/>
      <dgm:spPr/>
      <dgm:t>
        <a:bodyPr/>
        <a:lstStyle/>
        <a:p>
          <a:r>
            <a:rPr lang="en-US"/>
            <a:t>Office Click-to-Run apps</a:t>
          </a:r>
        </a:p>
      </dgm:t>
    </dgm:pt>
    <dgm:pt modelId="{47CA8C98-4C90-4B58-B29B-C198D0BB2EA0}" type="parTrans" cxnId="{899A09B4-4702-46FA-8C69-E96EA74FACED}">
      <dgm:prSet/>
      <dgm:spPr/>
      <dgm:t>
        <a:bodyPr/>
        <a:lstStyle/>
        <a:p>
          <a:endParaRPr lang="en-US"/>
        </a:p>
      </dgm:t>
    </dgm:pt>
    <dgm:pt modelId="{F9117CBB-8677-4EA5-83FE-AE93316A872F}" type="sibTrans" cxnId="{899A09B4-4702-46FA-8C69-E96EA74FACED}">
      <dgm:prSet/>
      <dgm:spPr/>
      <dgm:t>
        <a:bodyPr/>
        <a:lstStyle/>
        <a:p>
          <a:endParaRPr lang="en-US"/>
        </a:p>
      </dgm:t>
    </dgm:pt>
    <dgm:pt modelId="{2BE50FB3-5627-492C-9FE7-869DB79BD1C7}">
      <dgm:prSet/>
      <dgm:spPr/>
      <dgm:t>
        <a:bodyPr/>
        <a:lstStyle/>
        <a:p>
          <a:r>
            <a:rPr lang="en-US"/>
            <a:t>Client apps</a:t>
          </a:r>
        </a:p>
      </dgm:t>
    </dgm:pt>
    <dgm:pt modelId="{CB1EEB80-80F3-45DF-B003-D2AFCCB0C07C}" type="parTrans" cxnId="{32F64E52-239F-4CD4-BFD3-F3B69E327341}">
      <dgm:prSet/>
      <dgm:spPr/>
      <dgm:t>
        <a:bodyPr/>
        <a:lstStyle/>
        <a:p>
          <a:endParaRPr lang="en-US"/>
        </a:p>
      </dgm:t>
    </dgm:pt>
    <dgm:pt modelId="{B57D1823-6A42-4171-9172-974AA8C50883}" type="sibTrans" cxnId="{32F64E52-239F-4CD4-BFD3-F3B69E327341}">
      <dgm:prSet/>
      <dgm:spPr/>
      <dgm:t>
        <a:bodyPr/>
        <a:lstStyle/>
        <a:p>
          <a:endParaRPr lang="en-US"/>
        </a:p>
      </dgm:t>
    </dgm:pt>
    <dgm:pt modelId="{A070A6C0-B9C3-40E6-8B01-D6D6BD6250BF}">
      <dgm:prSet/>
      <dgm:spPr/>
      <dgm:t>
        <a:bodyPr/>
        <a:lstStyle/>
        <a:p>
          <a:r>
            <a:rPr lang="en-US"/>
            <a:t>Desktop Analytics</a:t>
          </a:r>
        </a:p>
      </dgm:t>
    </dgm:pt>
    <dgm:pt modelId="{59951FF8-86BE-4C42-8CA6-49B5DE403F01}" type="parTrans" cxnId="{7126AC24-60AF-4F0E-8BA8-0DC853F6CA2F}">
      <dgm:prSet/>
      <dgm:spPr/>
      <dgm:t>
        <a:bodyPr/>
        <a:lstStyle/>
        <a:p>
          <a:endParaRPr lang="en-US"/>
        </a:p>
      </dgm:t>
    </dgm:pt>
    <dgm:pt modelId="{1B4FC415-8638-438B-8397-9320E1B70F74}" type="sibTrans" cxnId="{7126AC24-60AF-4F0E-8BA8-0DC853F6CA2F}">
      <dgm:prSet/>
      <dgm:spPr/>
      <dgm:t>
        <a:bodyPr/>
        <a:lstStyle/>
        <a:p>
          <a:endParaRPr lang="en-US"/>
        </a:p>
      </dgm:t>
    </dgm:pt>
    <dgm:pt modelId="{712D940C-0458-4E91-96DE-C9858E1925B6}">
      <dgm:prSet/>
      <dgm:spPr/>
      <dgm:t>
        <a:bodyPr/>
        <a:lstStyle/>
        <a:p>
          <a:r>
            <a:rPr lang="en-US"/>
            <a:t>Windows Autopilot</a:t>
          </a:r>
        </a:p>
      </dgm:t>
    </dgm:pt>
    <dgm:pt modelId="{C294DD56-7743-4F92-85AF-14B184D32442}" type="parTrans" cxnId="{C02C55E4-1A53-4728-B53F-38584079B75F}">
      <dgm:prSet/>
      <dgm:spPr/>
      <dgm:t>
        <a:bodyPr/>
        <a:lstStyle/>
        <a:p>
          <a:endParaRPr lang="en-US"/>
        </a:p>
      </dgm:t>
    </dgm:pt>
    <dgm:pt modelId="{5258BC67-2527-46DB-BDE1-E4D479DBB66B}" type="sibTrans" cxnId="{C02C55E4-1A53-4728-B53F-38584079B75F}">
      <dgm:prSet/>
      <dgm:spPr/>
      <dgm:t>
        <a:bodyPr/>
        <a:lstStyle/>
        <a:p>
          <a:endParaRPr lang="en-US"/>
        </a:p>
      </dgm:t>
    </dgm:pt>
    <dgm:pt modelId="{B271EDAB-8B06-43B6-A535-9BE3193901DF}" type="pres">
      <dgm:prSet presAssocID="{FF884C46-6FC4-4725-A0DD-5E95984BC842}" presName="vert0" presStyleCnt="0">
        <dgm:presLayoutVars>
          <dgm:dir/>
          <dgm:animOne val="branch"/>
          <dgm:animLvl val="lvl"/>
        </dgm:presLayoutVars>
      </dgm:prSet>
      <dgm:spPr/>
    </dgm:pt>
    <dgm:pt modelId="{CDA08859-3C7D-412F-996A-A7AAD7DB20C8}" type="pres">
      <dgm:prSet presAssocID="{891ED732-0643-4953-B3FD-D5A810BE3B30}" presName="thickLine" presStyleLbl="alignNode1" presStyleIdx="0" presStyleCnt="6"/>
      <dgm:spPr/>
    </dgm:pt>
    <dgm:pt modelId="{C9DCB62B-7432-4007-BF41-4AB7734E4601}" type="pres">
      <dgm:prSet presAssocID="{891ED732-0643-4953-B3FD-D5A810BE3B30}" presName="horz1" presStyleCnt="0"/>
      <dgm:spPr/>
    </dgm:pt>
    <dgm:pt modelId="{0D31BFEC-CDCD-4D55-BDF5-1659851ED57E}" type="pres">
      <dgm:prSet presAssocID="{891ED732-0643-4953-B3FD-D5A810BE3B30}" presName="tx1" presStyleLbl="revTx" presStyleIdx="0" presStyleCnt="6"/>
      <dgm:spPr/>
    </dgm:pt>
    <dgm:pt modelId="{E19BE288-AE43-47EB-B0AD-64939E7AA602}" type="pres">
      <dgm:prSet presAssocID="{891ED732-0643-4953-B3FD-D5A810BE3B30}" presName="vert1" presStyleCnt="0"/>
      <dgm:spPr/>
    </dgm:pt>
    <dgm:pt modelId="{25BE9321-4F80-4D2C-8129-1AD41A0AF095}" type="pres">
      <dgm:prSet presAssocID="{3507E0F8-90D6-42DD-AEA4-6476C0E6D314}" presName="thickLine" presStyleLbl="alignNode1" presStyleIdx="1" presStyleCnt="6"/>
      <dgm:spPr/>
    </dgm:pt>
    <dgm:pt modelId="{D5E917C5-F48E-46EC-8125-847435C54976}" type="pres">
      <dgm:prSet presAssocID="{3507E0F8-90D6-42DD-AEA4-6476C0E6D314}" presName="horz1" presStyleCnt="0"/>
      <dgm:spPr/>
    </dgm:pt>
    <dgm:pt modelId="{05FC1C5F-1299-42E5-BD82-6FA21E4E1262}" type="pres">
      <dgm:prSet presAssocID="{3507E0F8-90D6-42DD-AEA4-6476C0E6D314}" presName="tx1" presStyleLbl="revTx" presStyleIdx="1" presStyleCnt="6"/>
      <dgm:spPr/>
    </dgm:pt>
    <dgm:pt modelId="{4C76F35C-4D46-4305-97CB-8CD80AF552BF}" type="pres">
      <dgm:prSet presAssocID="{3507E0F8-90D6-42DD-AEA4-6476C0E6D314}" presName="vert1" presStyleCnt="0"/>
      <dgm:spPr/>
    </dgm:pt>
    <dgm:pt modelId="{735A7A0C-273F-44AA-AE03-AE70DA93FE38}" type="pres">
      <dgm:prSet presAssocID="{3E1D87A4-0144-440D-9FA2-C0DA514E8AE1}" presName="thickLine" presStyleLbl="alignNode1" presStyleIdx="2" presStyleCnt="6"/>
      <dgm:spPr/>
    </dgm:pt>
    <dgm:pt modelId="{770435FB-894F-400C-90A4-9C66982C712F}" type="pres">
      <dgm:prSet presAssocID="{3E1D87A4-0144-440D-9FA2-C0DA514E8AE1}" presName="horz1" presStyleCnt="0"/>
      <dgm:spPr/>
    </dgm:pt>
    <dgm:pt modelId="{67CA38B2-0746-4F14-B80A-DBECC0185383}" type="pres">
      <dgm:prSet presAssocID="{3E1D87A4-0144-440D-9FA2-C0DA514E8AE1}" presName="tx1" presStyleLbl="revTx" presStyleIdx="2" presStyleCnt="6"/>
      <dgm:spPr/>
    </dgm:pt>
    <dgm:pt modelId="{D19F3F67-31DA-470F-8F69-47F26ACD6A40}" type="pres">
      <dgm:prSet presAssocID="{3E1D87A4-0144-440D-9FA2-C0DA514E8AE1}" presName="vert1" presStyleCnt="0"/>
      <dgm:spPr/>
    </dgm:pt>
    <dgm:pt modelId="{628C230D-3C9D-4110-9549-BA46EF404C8A}" type="pres">
      <dgm:prSet presAssocID="{2BE50FB3-5627-492C-9FE7-869DB79BD1C7}" presName="thickLine" presStyleLbl="alignNode1" presStyleIdx="3" presStyleCnt="6"/>
      <dgm:spPr/>
    </dgm:pt>
    <dgm:pt modelId="{065C81F5-AD11-4084-A539-C3A767963CD6}" type="pres">
      <dgm:prSet presAssocID="{2BE50FB3-5627-492C-9FE7-869DB79BD1C7}" presName="horz1" presStyleCnt="0"/>
      <dgm:spPr/>
    </dgm:pt>
    <dgm:pt modelId="{A04584A9-DA58-435F-8DEA-07E4D266D9F8}" type="pres">
      <dgm:prSet presAssocID="{2BE50FB3-5627-492C-9FE7-869DB79BD1C7}" presName="tx1" presStyleLbl="revTx" presStyleIdx="3" presStyleCnt="6"/>
      <dgm:spPr/>
    </dgm:pt>
    <dgm:pt modelId="{0CF9C256-6622-4F8A-8F73-60A3D8F94C29}" type="pres">
      <dgm:prSet presAssocID="{2BE50FB3-5627-492C-9FE7-869DB79BD1C7}" presName="vert1" presStyleCnt="0"/>
      <dgm:spPr/>
    </dgm:pt>
    <dgm:pt modelId="{C61F8956-DAB7-497F-8E08-C773C4C4E459}" type="pres">
      <dgm:prSet presAssocID="{A070A6C0-B9C3-40E6-8B01-D6D6BD6250BF}" presName="thickLine" presStyleLbl="alignNode1" presStyleIdx="4" presStyleCnt="6"/>
      <dgm:spPr/>
    </dgm:pt>
    <dgm:pt modelId="{37BC779E-0BB0-4939-9279-599331972083}" type="pres">
      <dgm:prSet presAssocID="{A070A6C0-B9C3-40E6-8B01-D6D6BD6250BF}" presName="horz1" presStyleCnt="0"/>
      <dgm:spPr/>
    </dgm:pt>
    <dgm:pt modelId="{DBC4C4BC-2102-45A4-AEF5-612C545D053A}" type="pres">
      <dgm:prSet presAssocID="{A070A6C0-B9C3-40E6-8B01-D6D6BD6250BF}" presName="tx1" presStyleLbl="revTx" presStyleIdx="4" presStyleCnt="6"/>
      <dgm:spPr/>
    </dgm:pt>
    <dgm:pt modelId="{64617D20-7B8D-430F-90F1-23E41827D81B}" type="pres">
      <dgm:prSet presAssocID="{A070A6C0-B9C3-40E6-8B01-D6D6BD6250BF}" presName="vert1" presStyleCnt="0"/>
      <dgm:spPr/>
    </dgm:pt>
    <dgm:pt modelId="{3F8BA6A0-959B-4245-B28E-C9DA90DF03C4}" type="pres">
      <dgm:prSet presAssocID="{712D940C-0458-4E91-96DE-C9858E1925B6}" presName="thickLine" presStyleLbl="alignNode1" presStyleIdx="5" presStyleCnt="6"/>
      <dgm:spPr/>
    </dgm:pt>
    <dgm:pt modelId="{FA78EBEF-2706-4363-AC22-560F70AD60B2}" type="pres">
      <dgm:prSet presAssocID="{712D940C-0458-4E91-96DE-C9858E1925B6}" presName="horz1" presStyleCnt="0"/>
      <dgm:spPr/>
    </dgm:pt>
    <dgm:pt modelId="{3AD82AB2-748E-4777-A6FB-D3B4241BA1E5}" type="pres">
      <dgm:prSet presAssocID="{712D940C-0458-4E91-96DE-C9858E1925B6}" presName="tx1" presStyleLbl="revTx" presStyleIdx="5" presStyleCnt="6"/>
      <dgm:spPr/>
    </dgm:pt>
    <dgm:pt modelId="{185801F5-0F11-487E-BA26-FE1CE65862FB}" type="pres">
      <dgm:prSet presAssocID="{712D940C-0458-4E91-96DE-C9858E1925B6}" presName="vert1" presStyleCnt="0"/>
      <dgm:spPr/>
    </dgm:pt>
  </dgm:ptLst>
  <dgm:cxnLst>
    <dgm:cxn modelId="{004D0D18-6480-4AD2-8E48-FCCED49CF97F}" srcId="{FF884C46-6FC4-4725-A0DD-5E95984BC842}" destId="{891ED732-0643-4953-B3FD-D5A810BE3B30}" srcOrd="0" destOrd="0" parTransId="{ED355025-5717-4C30-9AAB-D2EB5251EEDE}" sibTransId="{6A8F1FBE-0AA0-468A-BCFB-3BEB5534FD22}"/>
    <dgm:cxn modelId="{7126AC24-60AF-4F0E-8BA8-0DC853F6CA2F}" srcId="{FF884C46-6FC4-4725-A0DD-5E95984BC842}" destId="{A070A6C0-B9C3-40E6-8B01-D6D6BD6250BF}" srcOrd="4" destOrd="0" parTransId="{59951FF8-86BE-4C42-8CA6-49B5DE403F01}" sibTransId="{1B4FC415-8638-438B-8397-9320E1B70F74}"/>
    <dgm:cxn modelId="{ACB6DF37-877E-400D-B9AF-96495648D4B8}" srcId="{FF884C46-6FC4-4725-A0DD-5E95984BC842}" destId="{3507E0F8-90D6-42DD-AEA4-6476C0E6D314}" srcOrd="1" destOrd="0" parTransId="{1A31ABF7-47DE-46AE-A4DF-4F1A2BB3B1F7}" sibTransId="{8DC4D760-8FD9-401C-84FB-729113F2C08F}"/>
    <dgm:cxn modelId="{0C73A439-CB3F-4474-AF99-E2B7E86374DF}" type="presOf" srcId="{FF884C46-6FC4-4725-A0DD-5E95984BC842}" destId="{B271EDAB-8B06-43B6-A535-9BE3193901DF}" srcOrd="0" destOrd="0" presId="urn:microsoft.com/office/officeart/2008/layout/LinedList"/>
    <dgm:cxn modelId="{32F64E52-239F-4CD4-BFD3-F3B69E327341}" srcId="{FF884C46-6FC4-4725-A0DD-5E95984BC842}" destId="{2BE50FB3-5627-492C-9FE7-869DB79BD1C7}" srcOrd="3" destOrd="0" parTransId="{CB1EEB80-80F3-45DF-B003-D2AFCCB0C07C}" sibTransId="{B57D1823-6A42-4171-9172-974AA8C50883}"/>
    <dgm:cxn modelId="{361C4977-C0B8-40FD-98DC-ED6A204E3477}" type="presOf" srcId="{3E1D87A4-0144-440D-9FA2-C0DA514E8AE1}" destId="{67CA38B2-0746-4F14-B80A-DBECC0185383}" srcOrd="0" destOrd="0" presId="urn:microsoft.com/office/officeart/2008/layout/LinedList"/>
    <dgm:cxn modelId="{958D757F-FAFF-4C70-9F44-20B3D67DA51E}" type="presOf" srcId="{A070A6C0-B9C3-40E6-8B01-D6D6BD6250BF}" destId="{DBC4C4BC-2102-45A4-AEF5-612C545D053A}" srcOrd="0" destOrd="0" presId="urn:microsoft.com/office/officeart/2008/layout/LinedList"/>
    <dgm:cxn modelId="{19BEEB7F-3D1E-4FF3-876A-2E1D03677D5B}" type="presOf" srcId="{891ED732-0643-4953-B3FD-D5A810BE3B30}" destId="{0D31BFEC-CDCD-4D55-BDF5-1659851ED57E}" srcOrd="0" destOrd="0" presId="urn:microsoft.com/office/officeart/2008/layout/LinedList"/>
    <dgm:cxn modelId="{447049AC-D854-4344-A8D6-D5E858132FCF}" type="presOf" srcId="{712D940C-0458-4E91-96DE-C9858E1925B6}" destId="{3AD82AB2-748E-4777-A6FB-D3B4241BA1E5}" srcOrd="0" destOrd="0" presId="urn:microsoft.com/office/officeart/2008/layout/LinedList"/>
    <dgm:cxn modelId="{899A09B4-4702-46FA-8C69-E96EA74FACED}" srcId="{FF884C46-6FC4-4725-A0DD-5E95984BC842}" destId="{3E1D87A4-0144-440D-9FA2-C0DA514E8AE1}" srcOrd="2" destOrd="0" parTransId="{47CA8C98-4C90-4B58-B29B-C198D0BB2EA0}" sibTransId="{F9117CBB-8677-4EA5-83FE-AE93316A872F}"/>
    <dgm:cxn modelId="{DF9FE1B7-108B-4013-9CBB-ACF60768AC11}" type="presOf" srcId="{2BE50FB3-5627-492C-9FE7-869DB79BD1C7}" destId="{A04584A9-DA58-435F-8DEA-07E4D266D9F8}" srcOrd="0" destOrd="0" presId="urn:microsoft.com/office/officeart/2008/layout/LinedList"/>
    <dgm:cxn modelId="{C02C55E4-1A53-4728-B53F-38584079B75F}" srcId="{FF884C46-6FC4-4725-A0DD-5E95984BC842}" destId="{712D940C-0458-4E91-96DE-C9858E1925B6}" srcOrd="5" destOrd="0" parTransId="{C294DD56-7743-4F92-85AF-14B184D32442}" sibTransId="{5258BC67-2527-46DB-BDE1-E4D479DBB66B}"/>
    <dgm:cxn modelId="{B1857FE7-E87D-4A73-89DE-AEED92973A73}" type="presOf" srcId="{3507E0F8-90D6-42DD-AEA4-6476C0E6D314}" destId="{05FC1C5F-1299-42E5-BD82-6FA21E4E1262}" srcOrd="0" destOrd="0" presId="urn:microsoft.com/office/officeart/2008/layout/LinedList"/>
    <dgm:cxn modelId="{0600D3B4-AD65-4762-B910-A63885AD70A2}" type="presParOf" srcId="{B271EDAB-8B06-43B6-A535-9BE3193901DF}" destId="{CDA08859-3C7D-412F-996A-A7AAD7DB20C8}" srcOrd="0" destOrd="0" presId="urn:microsoft.com/office/officeart/2008/layout/LinedList"/>
    <dgm:cxn modelId="{448DC7DB-92CA-4343-A265-A87AE5D9042A}" type="presParOf" srcId="{B271EDAB-8B06-43B6-A535-9BE3193901DF}" destId="{C9DCB62B-7432-4007-BF41-4AB7734E4601}" srcOrd="1" destOrd="0" presId="urn:microsoft.com/office/officeart/2008/layout/LinedList"/>
    <dgm:cxn modelId="{AC791C23-CDEE-4FB6-A297-9D20830835C1}" type="presParOf" srcId="{C9DCB62B-7432-4007-BF41-4AB7734E4601}" destId="{0D31BFEC-CDCD-4D55-BDF5-1659851ED57E}" srcOrd="0" destOrd="0" presId="urn:microsoft.com/office/officeart/2008/layout/LinedList"/>
    <dgm:cxn modelId="{E9233EFD-50EC-4613-AB6F-C871D188A42B}" type="presParOf" srcId="{C9DCB62B-7432-4007-BF41-4AB7734E4601}" destId="{E19BE288-AE43-47EB-B0AD-64939E7AA602}" srcOrd="1" destOrd="0" presId="urn:microsoft.com/office/officeart/2008/layout/LinedList"/>
    <dgm:cxn modelId="{C9F97EC3-233A-46D5-A258-F5C04680CE28}" type="presParOf" srcId="{B271EDAB-8B06-43B6-A535-9BE3193901DF}" destId="{25BE9321-4F80-4D2C-8129-1AD41A0AF095}" srcOrd="2" destOrd="0" presId="urn:microsoft.com/office/officeart/2008/layout/LinedList"/>
    <dgm:cxn modelId="{CFF25A85-03A5-45BE-AF1C-4237CFDB2913}" type="presParOf" srcId="{B271EDAB-8B06-43B6-A535-9BE3193901DF}" destId="{D5E917C5-F48E-46EC-8125-847435C54976}" srcOrd="3" destOrd="0" presId="urn:microsoft.com/office/officeart/2008/layout/LinedList"/>
    <dgm:cxn modelId="{CAF4D94B-F752-4541-806B-A89EE31C05EE}" type="presParOf" srcId="{D5E917C5-F48E-46EC-8125-847435C54976}" destId="{05FC1C5F-1299-42E5-BD82-6FA21E4E1262}" srcOrd="0" destOrd="0" presId="urn:microsoft.com/office/officeart/2008/layout/LinedList"/>
    <dgm:cxn modelId="{B002148B-EFE1-47AB-8F9B-798579E43A0A}" type="presParOf" srcId="{D5E917C5-F48E-46EC-8125-847435C54976}" destId="{4C76F35C-4D46-4305-97CB-8CD80AF552BF}" srcOrd="1" destOrd="0" presId="urn:microsoft.com/office/officeart/2008/layout/LinedList"/>
    <dgm:cxn modelId="{E31814EF-B771-48AC-93ED-8F4AA13135EC}" type="presParOf" srcId="{B271EDAB-8B06-43B6-A535-9BE3193901DF}" destId="{735A7A0C-273F-44AA-AE03-AE70DA93FE38}" srcOrd="4" destOrd="0" presId="urn:microsoft.com/office/officeart/2008/layout/LinedList"/>
    <dgm:cxn modelId="{373A2C19-C651-4654-B745-74FA9BCAF345}" type="presParOf" srcId="{B271EDAB-8B06-43B6-A535-9BE3193901DF}" destId="{770435FB-894F-400C-90A4-9C66982C712F}" srcOrd="5" destOrd="0" presId="urn:microsoft.com/office/officeart/2008/layout/LinedList"/>
    <dgm:cxn modelId="{B16ECF2E-F30D-4B54-9CB9-9E5FCB115A32}" type="presParOf" srcId="{770435FB-894F-400C-90A4-9C66982C712F}" destId="{67CA38B2-0746-4F14-B80A-DBECC0185383}" srcOrd="0" destOrd="0" presId="urn:microsoft.com/office/officeart/2008/layout/LinedList"/>
    <dgm:cxn modelId="{94EAFB78-723D-411F-919E-22E0BE2132F8}" type="presParOf" srcId="{770435FB-894F-400C-90A4-9C66982C712F}" destId="{D19F3F67-31DA-470F-8F69-47F26ACD6A40}" srcOrd="1" destOrd="0" presId="urn:microsoft.com/office/officeart/2008/layout/LinedList"/>
    <dgm:cxn modelId="{08FC53FF-58A6-4BFD-A7E8-CB09016F5903}" type="presParOf" srcId="{B271EDAB-8B06-43B6-A535-9BE3193901DF}" destId="{628C230D-3C9D-4110-9549-BA46EF404C8A}" srcOrd="6" destOrd="0" presId="urn:microsoft.com/office/officeart/2008/layout/LinedList"/>
    <dgm:cxn modelId="{5E84F126-4EB6-40FB-BDBF-A5B16FF6932D}" type="presParOf" srcId="{B271EDAB-8B06-43B6-A535-9BE3193901DF}" destId="{065C81F5-AD11-4084-A539-C3A767963CD6}" srcOrd="7" destOrd="0" presId="urn:microsoft.com/office/officeart/2008/layout/LinedList"/>
    <dgm:cxn modelId="{1671EEBA-6B37-4A43-9614-CC5AEA74CDC5}" type="presParOf" srcId="{065C81F5-AD11-4084-A539-C3A767963CD6}" destId="{A04584A9-DA58-435F-8DEA-07E4D266D9F8}" srcOrd="0" destOrd="0" presId="urn:microsoft.com/office/officeart/2008/layout/LinedList"/>
    <dgm:cxn modelId="{A69FDEA0-7D8D-4F95-AED0-C832C67516A5}" type="presParOf" srcId="{065C81F5-AD11-4084-A539-C3A767963CD6}" destId="{0CF9C256-6622-4F8A-8F73-60A3D8F94C29}" srcOrd="1" destOrd="0" presId="urn:microsoft.com/office/officeart/2008/layout/LinedList"/>
    <dgm:cxn modelId="{748E3CD9-58C0-41D0-AA3C-A39E4CA74714}" type="presParOf" srcId="{B271EDAB-8B06-43B6-A535-9BE3193901DF}" destId="{C61F8956-DAB7-497F-8E08-C773C4C4E459}" srcOrd="8" destOrd="0" presId="urn:microsoft.com/office/officeart/2008/layout/LinedList"/>
    <dgm:cxn modelId="{C9CE15DF-BD64-46F0-8778-386015796339}" type="presParOf" srcId="{B271EDAB-8B06-43B6-A535-9BE3193901DF}" destId="{37BC779E-0BB0-4939-9279-599331972083}" srcOrd="9" destOrd="0" presId="urn:microsoft.com/office/officeart/2008/layout/LinedList"/>
    <dgm:cxn modelId="{0E6EBFAA-401E-4FA7-B3D3-2EC9788E6408}" type="presParOf" srcId="{37BC779E-0BB0-4939-9279-599331972083}" destId="{DBC4C4BC-2102-45A4-AEF5-612C545D053A}" srcOrd="0" destOrd="0" presId="urn:microsoft.com/office/officeart/2008/layout/LinedList"/>
    <dgm:cxn modelId="{C8919F05-50F6-4787-A2A8-056470448230}" type="presParOf" srcId="{37BC779E-0BB0-4939-9279-599331972083}" destId="{64617D20-7B8D-430F-90F1-23E41827D81B}" srcOrd="1" destOrd="0" presId="urn:microsoft.com/office/officeart/2008/layout/LinedList"/>
    <dgm:cxn modelId="{6C205A6D-CF0B-45E1-BE26-DCEA383930B4}" type="presParOf" srcId="{B271EDAB-8B06-43B6-A535-9BE3193901DF}" destId="{3F8BA6A0-959B-4245-B28E-C9DA90DF03C4}" srcOrd="10" destOrd="0" presId="urn:microsoft.com/office/officeart/2008/layout/LinedList"/>
    <dgm:cxn modelId="{FEED12A7-3649-469F-9F33-47F9F7862027}" type="presParOf" srcId="{B271EDAB-8B06-43B6-A535-9BE3193901DF}" destId="{FA78EBEF-2706-4363-AC22-560F70AD60B2}" srcOrd="11" destOrd="0" presId="urn:microsoft.com/office/officeart/2008/layout/LinedList"/>
    <dgm:cxn modelId="{C2084240-808A-449B-B977-EA42904844F2}" type="presParOf" srcId="{FA78EBEF-2706-4363-AC22-560F70AD60B2}" destId="{3AD82AB2-748E-4777-A6FB-D3B4241BA1E5}" srcOrd="0" destOrd="0" presId="urn:microsoft.com/office/officeart/2008/layout/LinedList"/>
    <dgm:cxn modelId="{FB2AA4BD-3818-402B-B485-44C38EFDF83B}" type="presParOf" srcId="{FA78EBEF-2706-4363-AC22-560F70AD60B2}" destId="{185801F5-0F11-487E-BA26-FE1CE65862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5D9020-EEAF-4563-92E2-B280908C206A}"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078ED3C4-9D99-49B3-A65C-776E064FDAC9}">
      <dgm:prSet/>
      <dgm:spPr/>
      <dgm:t>
        <a:bodyPr/>
        <a:lstStyle/>
        <a:p>
          <a:r>
            <a:rPr lang="en-US"/>
            <a:t>Azure AD</a:t>
          </a:r>
        </a:p>
      </dgm:t>
    </dgm:pt>
    <dgm:pt modelId="{31AE9618-C2ED-413E-BF29-6D7B4E273D9E}" type="parTrans" cxnId="{EBA0E446-6FA9-4EAE-B07E-70D2FE591437}">
      <dgm:prSet/>
      <dgm:spPr/>
      <dgm:t>
        <a:bodyPr/>
        <a:lstStyle/>
        <a:p>
          <a:endParaRPr lang="en-US"/>
        </a:p>
      </dgm:t>
    </dgm:pt>
    <dgm:pt modelId="{8E21C1F7-A0AA-488C-89BD-13B6B7ED2ECC}" type="sibTrans" cxnId="{EBA0E446-6FA9-4EAE-B07E-70D2FE591437}">
      <dgm:prSet/>
      <dgm:spPr/>
      <dgm:t>
        <a:bodyPr/>
        <a:lstStyle/>
        <a:p>
          <a:endParaRPr lang="en-US"/>
        </a:p>
      </dgm:t>
    </dgm:pt>
    <dgm:pt modelId="{A8552299-E8F7-47F7-BB01-5FA81B214B50}">
      <dgm:prSet/>
      <dgm:spPr/>
      <dgm:t>
        <a:bodyPr/>
        <a:lstStyle/>
        <a:p>
          <a:r>
            <a:rPr lang="en-US"/>
            <a:t>Client details</a:t>
          </a:r>
        </a:p>
      </dgm:t>
    </dgm:pt>
    <dgm:pt modelId="{9E679888-6E2E-46A6-872D-DC08B1BB91F0}" type="parTrans" cxnId="{0031ED62-5947-44A9-9C07-B85794D5A7BD}">
      <dgm:prSet/>
      <dgm:spPr/>
      <dgm:t>
        <a:bodyPr/>
        <a:lstStyle/>
        <a:p>
          <a:endParaRPr lang="en-US"/>
        </a:p>
      </dgm:t>
    </dgm:pt>
    <dgm:pt modelId="{C1A925B8-18B3-46EC-98D7-BBD0AEE28244}" type="sibTrans" cxnId="{0031ED62-5947-44A9-9C07-B85794D5A7BD}">
      <dgm:prSet/>
      <dgm:spPr/>
      <dgm:t>
        <a:bodyPr/>
        <a:lstStyle/>
        <a:p>
          <a:endParaRPr lang="en-US"/>
        </a:p>
      </dgm:t>
    </dgm:pt>
    <dgm:pt modelId="{EE7BFF4B-358C-4BFA-8389-096DDE55BCF3}">
      <dgm:prSet/>
      <dgm:spPr/>
      <dgm:t>
        <a:bodyPr/>
        <a:lstStyle/>
        <a:p>
          <a:r>
            <a:rPr lang="en-US"/>
            <a:t>Install applications</a:t>
          </a:r>
        </a:p>
      </dgm:t>
    </dgm:pt>
    <dgm:pt modelId="{CA908264-7562-4044-9A12-8AD0D3761102}" type="parTrans" cxnId="{317658FD-9BC0-4C27-BD24-28DF5007733D}">
      <dgm:prSet/>
      <dgm:spPr/>
      <dgm:t>
        <a:bodyPr/>
        <a:lstStyle/>
        <a:p>
          <a:endParaRPr lang="en-US"/>
        </a:p>
      </dgm:t>
    </dgm:pt>
    <dgm:pt modelId="{5F954A4F-04D9-4599-B2DD-1DCAD6AA50B3}" type="sibTrans" cxnId="{317658FD-9BC0-4C27-BD24-28DF5007733D}">
      <dgm:prSet/>
      <dgm:spPr/>
      <dgm:t>
        <a:bodyPr/>
        <a:lstStyle/>
        <a:p>
          <a:endParaRPr lang="en-US"/>
        </a:p>
      </dgm:t>
    </dgm:pt>
    <dgm:pt modelId="{430FF431-021C-4932-95C8-98D9A1CBDD71}">
      <dgm:prSet/>
      <dgm:spPr/>
      <dgm:t>
        <a:bodyPr/>
        <a:lstStyle/>
        <a:p>
          <a:r>
            <a:rPr lang="en-US"/>
            <a:t>Device timeline</a:t>
          </a:r>
        </a:p>
      </dgm:t>
    </dgm:pt>
    <dgm:pt modelId="{11AF7049-CFE7-479B-B312-938561AEABDC}" type="parTrans" cxnId="{6AF4B44A-1905-4799-B356-CA7E68BC20F5}">
      <dgm:prSet/>
      <dgm:spPr/>
      <dgm:t>
        <a:bodyPr/>
        <a:lstStyle/>
        <a:p>
          <a:endParaRPr lang="en-US"/>
        </a:p>
      </dgm:t>
    </dgm:pt>
    <dgm:pt modelId="{02D84409-32C7-4B19-9F7E-BDBA4411BC53}" type="sibTrans" cxnId="{6AF4B44A-1905-4799-B356-CA7E68BC20F5}">
      <dgm:prSet/>
      <dgm:spPr/>
      <dgm:t>
        <a:bodyPr/>
        <a:lstStyle/>
        <a:p>
          <a:endParaRPr lang="en-US"/>
        </a:p>
      </dgm:t>
    </dgm:pt>
    <dgm:pt modelId="{5C493FFD-1E0B-4963-85D8-0777BBF936C6}">
      <dgm:prSet/>
      <dgm:spPr/>
      <dgm:t>
        <a:bodyPr/>
        <a:lstStyle/>
        <a:p>
          <a:r>
            <a:rPr lang="en-US"/>
            <a:t>Resource Explorer</a:t>
          </a:r>
        </a:p>
      </dgm:t>
    </dgm:pt>
    <dgm:pt modelId="{5E5EBA0D-3BA4-428B-B441-DFE8F39A305D}" type="parTrans" cxnId="{C9DC8F70-F137-4604-9BFA-424FAE1880C7}">
      <dgm:prSet/>
      <dgm:spPr/>
      <dgm:t>
        <a:bodyPr/>
        <a:lstStyle/>
        <a:p>
          <a:endParaRPr lang="en-US"/>
        </a:p>
      </dgm:t>
    </dgm:pt>
    <dgm:pt modelId="{3445B6F9-14F1-4ACB-9381-FE555B7E9F72}" type="sibTrans" cxnId="{C9DC8F70-F137-4604-9BFA-424FAE1880C7}">
      <dgm:prSet/>
      <dgm:spPr/>
      <dgm:t>
        <a:bodyPr/>
        <a:lstStyle/>
        <a:p>
          <a:endParaRPr lang="en-US"/>
        </a:p>
      </dgm:t>
    </dgm:pt>
    <dgm:pt modelId="{EA3B03BE-7CDE-40F7-AF52-3BB37070FFF0}">
      <dgm:prSet/>
      <dgm:spPr/>
      <dgm:t>
        <a:bodyPr/>
        <a:lstStyle/>
        <a:p>
          <a:r>
            <a:rPr lang="en-US"/>
            <a:t>Run scripts</a:t>
          </a:r>
        </a:p>
      </dgm:t>
    </dgm:pt>
    <dgm:pt modelId="{996A6EF2-6FD0-4751-841D-E904A0EEAD22}" type="parTrans" cxnId="{321C2780-9435-428B-AC02-9D60CE3B4FCA}">
      <dgm:prSet/>
      <dgm:spPr/>
      <dgm:t>
        <a:bodyPr/>
        <a:lstStyle/>
        <a:p>
          <a:endParaRPr lang="en-US"/>
        </a:p>
      </dgm:t>
    </dgm:pt>
    <dgm:pt modelId="{0C424375-828C-4665-9939-F1D977C5D16C}" type="sibTrans" cxnId="{321C2780-9435-428B-AC02-9D60CE3B4FCA}">
      <dgm:prSet/>
      <dgm:spPr/>
      <dgm:t>
        <a:bodyPr/>
        <a:lstStyle/>
        <a:p>
          <a:endParaRPr lang="en-US"/>
        </a:p>
      </dgm:t>
    </dgm:pt>
    <dgm:pt modelId="{B8C5895F-362D-485E-BAE4-5242C95FC21F}" type="pres">
      <dgm:prSet presAssocID="{865D9020-EEAF-4563-92E2-B280908C206A}" presName="vert0" presStyleCnt="0">
        <dgm:presLayoutVars>
          <dgm:dir/>
          <dgm:animOne val="branch"/>
          <dgm:animLvl val="lvl"/>
        </dgm:presLayoutVars>
      </dgm:prSet>
      <dgm:spPr/>
    </dgm:pt>
    <dgm:pt modelId="{C868A0AD-E3EF-4E9F-9122-F8A310B586D0}" type="pres">
      <dgm:prSet presAssocID="{078ED3C4-9D99-49B3-A65C-776E064FDAC9}" presName="thickLine" presStyleLbl="alignNode1" presStyleIdx="0" presStyleCnt="6"/>
      <dgm:spPr/>
    </dgm:pt>
    <dgm:pt modelId="{2637E859-D537-40D5-B643-F2C4D2331536}" type="pres">
      <dgm:prSet presAssocID="{078ED3C4-9D99-49B3-A65C-776E064FDAC9}" presName="horz1" presStyleCnt="0"/>
      <dgm:spPr/>
    </dgm:pt>
    <dgm:pt modelId="{69B6326A-19B9-46AC-BB85-A935868977DE}" type="pres">
      <dgm:prSet presAssocID="{078ED3C4-9D99-49B3-A65C-776E064FDAC9}" presName="tx1" presStyleLbl="revTx" presStyleIdx="0" presStyleCnt="6"/>
      <dgm:spPr/>
    </dgm:pt>
    <dgm:pt modelId="{021A4866-226A-4055-992C-DF311C827834}" type="pres">
      <dgm:prSet presAssocID="{078ED3C4-9D99-49B3-A65C-776E064FDAC9}" presName="vert1" presStyleCnt="0"/>
      <dgm:spPr/>
    </dgm:pt>
    <dgm:pt modelId="{C5B407B9-1CEB-4464-9FDC-9CFE0245C4BB}" type="pres">
      <dgm:prSet presAssocID="{A8552299-E8F7-47F7-BB01-5FA81B214B50}" presName="thickLine" presStyleLbl="alignNode1" presStyleIdx="1" presStyleCnt="6"/>
      <dgm:spPr/>
    </dgm:pt>
    <dgm:pt modelId="{0AA7B58A-6E99-4CFF-9E7E-FBF347090389}" type="pres">
      <dgm:prSet presAssocID="{A8552299-E8F7-47F7-BB01-5FA81B214B50}" presName="horz1" presStyleCnt="0"/>
      <dgm:spPr/>
    </dgm:pt>
    <dgm:pt modelId="{0F1BA290-79BB-4343-B6DE-B21D665E07C2}" type="pres">
      <dgm:prSet presAssocID="{A8552299-E8F7-47F7-BB01-5FA81B214B50}" presName="tx1" presStyleLbl="revTx" presStyleIdx="1" presStyleCnt="6"/>
      <dgm:spPr/>
    </dgm:pt>
    <dgm:pt modelId="{0FEA140A-22F3-443C-BA2A-19C1185C3BA6}" type="pres">
      <dgm:prSet presAssocID="{A8552299-E8F7-47F7-BB01-5FA81B214B50}" presName="vert1" presStyleCnt="0"/>
      <dgm:spPr/>
    </dgm:pt>
    <dgm:pt modelId="{509BB016-2FFF-432D-B855-035E9A6C211A}" type="pres">
      <dgm:prSet presAssocID="{EE7BFF4B-358C-4BFA-8389-096DDE55BCF3}" presName="thickLine" presStyleLbl="alignNode1" presStyleIdx="2" presStyleCnt="6"/>
      <dgm:spPr/>
    </dgm:pt>
    <dgm:pt modelId="{22DBFB38-A6BA-4600-B623-71FA26599305}" type="pres">
      <dgm:prSet presAssocID="{EE7BFF4B-358C-4BFA-8389-096DDE55BCF3}" presName="horz1" presStyleCnt="0"/>
      <dgm:spPr/>
    </dgm:pt>
    <dgm:pt modelId="{25C85B58-A364-45E2-8D21-75023601105B}" type="pres">
      <dgm:prSet presAssocID="{EE7BFF4B-358C-4BFA-8389-096DDE55BCF3}" presName="tx1" presStyleLbl="revTx" presStyleIdx="2" presStyleCnt="6"/>
      <dgm:spPr/>
    </dgm:pt>
    <dgm:pt modelId="{F88C0DE2-1F94-4FC1-A799-5254F1C0679B}" type="pres">
      <dgm:prSet presAssocID="{EE7BFF4B-358C-4BFA-8389-096DDE55BCF3}" presName="vert1" presStyleCnt="0"/>
      <dgm:spPr/>
    </dgm:pt>
    <dgm:pt modelId="{C552B062-B607-459F-8889-F299A2529BF5}" type="pres">
      <dgm:prSet presAssocID="{430FF431-021C-4932-95C8-98D9A1CBDD71}" presName="thickLine" presStyleLbl="alignNode1" presStyleIdx="3" presStyleCnt="6"/>
      <dgm:spPr/>
    </dgm:pt>
    <dgm:pt modelId="{EE905B21-1A65-4425-AEC2-A2B00371CB5E}" type="pres">
      <dgm:prSet presAssocID="{430FF431-021C-4932-95C8-98D9A1CBDD71}" presName="horz1" presStyleCnt="0"/>
      <dgm:spPr/>
    </dgm:pt>
    <dgm:pt modelId="{E7C9ED30-1DCC-4F78-AD6A-C3EB958F9DA8}" type="pres">
      <dgm:prSet presAssocID="{430FF431-021C-4932-95C8-98D9A1CBDD71}" presName="tx1" presStyleLbl="revTx" presStyleIdx="3" presStyleCnt="6"/>
      <dgm:spPr/>
    </dgm:pt>
    <dgm:pt modelId="{7FD0AE6D-8219-4EF9-B4F6-38A9CC33F7A3}" type="pres">
      <dgm:prSet presAssocID="{430FF431-021C-4932-95C8-98D9A1CBDD71}" presName="vert1" presStyleCnt="0"/>
      <dgm:spPr/>
    </dgm:pt>
    <dgm:pt modelId="{35013C63-3182-4C10-8FFF-89E8A9DE9D1C}" type="pres">
      <dgm:prSet presAssocID="{5C493FFD-1E0B-4963-85D8-0777BBF936C6}" presName="thickLine" presStyleLbl="alignNode1" presStyleIdx="4" presStyleCnt="6"/>
      <dgm:spPr/>
    </dgm:pt>
    <dgm:pt modelId="{644D738B-FF67-4024-A683-073297602CB9}" type="pres">
      <dgm:prSet presAssocID="{5C493FFD-1E0B-4963-85D8-0777BBF936C6}" presName="horz1" presStyleCnt="0"/>
      <dgm:spPr/>
    </dgm:pt>
    <dgm:pt modelId="{C20DD57D-64C2-4AB4-BF53-27A1D7F900C8}" type="pres">
      <dgm:prSet presAssocID="{5C493FFD-1E0B-4963-85D8-0777BBF936C6}" presName="tx1" presStyleLbl="revTx" presStyleIdx="4" presStyleCnt="6"/>
      <dgm:spPr/>
    </dgm:pt>
    <dgm:pt modelId="{FD0F1732-D04F-4A7A-8C26-89E1CB0D37CC}" type="pres">
      <dgm:prSet presAssocID="{5C493FFD-1E0B-4963-85D8-0777BBF936C6}" presName="vert1" presStyleCnt="0"/>
      <dgm:spPr/>
    </dgm:pt>
    <dgm:pt modelId="{4F3AB49C-C39F-4FC6-B375-B6F614E2CB3D}" type="pres">
      <dgm:prSet presAssocID="{EA3B03BE-7CDE-40F7-AF52-3BB37070FFF0}" presName="thickLine" presStyleLbl="alignNode1" presStyleIdx="5" presStyleCnt="6"/>
      <dgm:spPr/>
    </dgm:pt>
    <dgm:pt modelId="{17A3F5C2-31D5-43A4-A9F6-332C20F6D94B}" type="pres">
      <dgm:prSet presAssocID="{EA3B03BE-7CDE-40F7-AF52-3BB37070FFF0}" presName="horz1" presStyleCnt="0"/>
      <dgm:spPr/>
    </dgm:pt>
    <dgm:pt modelId="{664D8CAD-7BB5-48CE-A5B1-2BA7D368B0E8}" type="pres">
      <dgm:prSet presAssocID="{EA3B03BE-7CDE-40F7-AF52-3BB37070FFF0}" presName="tx1" presStyleLbl="revTx" presStyleIdx="5" presStyleCnt="6"/>
      <dgm:spPr/>
    </dgm:pt>
    <dgm:pt modelId="{54ABB840-AAC2-4501-993B-BFA04C5862DC}" type="pres">
      <dgm:prSet presAssocID="{EA3B03BE-7CDE-40F7-AF52-3BB37070FFF0}" presName="vert1" presStyleCnt="0"/>
      <dgm:spPr/>
    </dgm:pt>
  </dgm:ptLst>
  <dgm:cxnLst>
    <dgm:cxn modelId="{0031ED62-5947-44A9-9C07-B85794D5A7BD}" srcId="{865D9020-EEAF-4563-92E2-B280908C206A}" destId="{A8552299-E8F7-47F7-BB01-5FA81B214B50}" srcOrd="1" destOrd="0" parTransId="{9E679888-6E2E-46A6-872D-DC08B1BB91F0}" sibTransId="{C1A925B8-18B3-46EC-98D7-BBD0AEE28244}"/>
    <dgm:cxn modelId="{EBA0E446-6FA9-4EAE-B07E-70D2FE591437}" srcId="{865D9020-EEAF-4563-92E2-B280908C206A}" destId="{078ED3C4-9D99-49B3-A65C-776E064FDAC9}" srcOrd="0" destOrd="0" parTransId="{31AE9618-C2ED-413E-BF29-6D7B4E273D9E}" sibTransId="{8E21C1F7-A0AA-488C-89BD-13B6B7ED2ECC}"/>
    <dgm:cxn modelId="{ED80C349-D5E3-4011-820E-3813236BF03E}" type="presOf" srcId="{078ED3C4-9D99-49B3-A65C-776E064FDAC9}" destId="{69B6326A-19B9-46AC-BB85-A935868977DE}" srcOrd="0" destOrd="0" presId="urn:microsoft.com/office/officeart/2008/layout/LinedList"/>
    <dgm:cxn modelId="{6AF4B44A-1905-4799-B356-CA7E68BC20F5}" srcId="{865D9020-EEAF-4563-92E2-B280908C206A}" destId="{430FF431-021C-4932-95C8-98D9A1CBDD71}" srcOrd="3" destOrd="0" parTransId="{11AF7049-CFE7-479B-B312-938561AEABDC}" sibTransId="{02D84409-32C7-4B19-9F7E-BDBA4411BC53}"/>
    <dgm:cxn modelId="{AFEBA76D-C444-4BF1-B230-61B70B33954F}" type="presOf" srcId="{430FF431-021C-4932-95C8-98D9A1CBDD71}" destId="{E7C9ED30-1DCC-4F78-AD6A-C3EB958F9DA8}" srcOrd="0" destOrd="0" presId="urn:microsoft.com/office/officeart/2008/layout/LinedList"/>
    <dgm:cxn modelId="{C9DC8F70-F137-4604-9BFA-424FAE1880C7}" srcId="{865D9020-EEAF-4563-92E2-B280908C206A}" destId="{5C493FFD-1E0B-4963-85D8-0777BBF936C6}" srcOrd="4" destOrd="0" parTransId="{5E5EBA0D-3BA4-428B-B441-DFE8F39A305D}" sibTransId="{3445B6F9-14F1-4ACB-9381-FE555B7E9F72}"/>
    <dgm:cxn modelId="{321C2780-9435-428B-AC02-9D60CE3B4FCA}" srcId="{865D9020-EEAF-4563-92E2-B280908C206A}" destId="{EA3B03BE-7CDE-40F7-AF52-3BB37070FFF0}" srcOrd="5" destOrd="0" parTransId="{996A6EF2-6FD0-4751-841D-E904A0EEAD22}" sibTransId="{0C424375-828C-4665-9939-F1D977C5D16C}"/>
    <dgm:cxn modelId="{3F73568C-F6BE-4BCB-B88E-CC8FAE7D1A4E}" type="presOf" srcId="{A8552299-E8F7-47F7-BB01-5FA81B214B50}" destId="{0F1BA290-79BB-4343-B6DE-B21D665E07C2}" srcOrd="0" destOrd="0" presId="urn:microsoft.com/office/officeart/2008/layout/LinedList"/>
    <dgm:cxn modelId="{7E80C0A6-8A41-40EE-AA44-C49D34645456}" type="presOf" srcId="{EE7BFF4B-358C-4BFA-8389-096DDE55BCF3}" destId="{25C85B58-A364-45E2-8D21-75023601105B}" srcOrd="0" destOrd="0" presId="urn:microsoft.com/office/officeart/2008/layout/LinedList"/>
    <dgm:cxn modelId="{890546C6-D1F3-483F-BC08-A290051C31E6}" type="presOf" srcId="{EA3B03BE-7CDE-40F7-AF52-3BB37070FFF0}" destId="{664D8CAD-7BB5-48CE-A5B1-2BA7D368B0E8}" srcOrd="0" destOrd="0" presId="urn:microsoft.com/office/officeart/2008/layout/LinedList"/>
    <dgm:cxn modelId="{99AF3ECE-037A-4DAB-B7F0-894FCFF85279}" type="presOf" srcId="{5C493FFD-1E0B-4963-85D8-0777BBF936C6}" destId="{C20DD57D-64C2-4AB4-BF53-27A1D7F900C8}" srcOrd="0" destOrd="0" presId="urn:microsoft.com/office/officeart/2008/layout/LinedList"/>
    <dgm:cxn modelId="{317658FD-9BC0-4C27-BD24-28DF5007733D}" srcId="{865D9020-EEAF-4563-92E2-B280908C206A}" destId="{EE7BFF4B-358C-4BFA-8389-096DDE55BCF3}" srcOrd="2" destOrd="0" parTransId="{CA908264-7562-4044-9A12-8AD0D3761102}" sibTransId="{5F954A4F-04D9-4599-B2DD-1DCAD6AA50B3}"/>
    <dgm:cxn modelId="{FE11B1FD-372B-4D54-A340-FFAAA1C908C0}" type="presOf" srcId="{865D9020-EEAF-4563-92E2-B280908C206A}" destId="{B8C5895F-362D-485E-BAE4-5242C95FC21F}" srcOrd="0" destOrd="0" presId="urn:microsoft.com/office/officeart/2008/layout/LinedList"/>
    <dgm:cxn modelId="{4A05DEC5-CC73-4231-A8B3-EBF8FB79125F}" type="presParOf" srcId="{B8C5895F-362D-485E-BAE4-5242C95FC21F}" destId="{C868A0AD-E3EF-4E9F-9122-F8A310B586D0}" srcOrd="0" destOrd="0" presId="urn:microsoft.com/office/officeart/2008/layout/LinedList"/>
    <dgm:cxn modelId="{2E4CC352-7743-40F5-8B9F-756A242BEC27}" type="presParOf" srcId="{B8C5895F-362D-485E-BAE4-5242C95FC21F}" destId="{2637E859-D537-40D5-B643-F2C4D2331536}" srcOrd="1" destOrd="0" presId="urn:microsoft.com/office/officeart/2008/layout/LinedList"/>
    <dgm:cxn modelId="{09BB570E-CD4E-46E2-9D8C-75373401BCF3}" type="presParOf" srcId="{2637E859-D537-40D5-B643-F2C4D2331536}" destId="{69B6326A-19B9-46AC-BB85-A935868977DE}" srcOrd="0" destOrd="0" presId="urn:microsoft.com/office/officeart/2008/layout/LinedList"/>
    <dgm:cxn modelId="{C541BBD3-A318-4FA9-82FF-61B63CFA371C}" type="presParOf" srcId="{2637E859-D537-40D5-B643-F2C4D2331536}" destId="{021A4866-226A-4055-992C-DF311C827834}" srcOrd="1" destOrd="0" presId="urn:microsoft.com/office/officeart/2008/layout/LinedList"/>
    <dgm:cxn modelId="{8B5D1850-2271-4D13-BA06-295A527D60E1}" type="presParOf" srcId="{B8C5895F-362D-485E-BAE4-5242C95FC21F}" destId="{C5B407B9-1CEB-4464-9FDC-9CFE0245C4BB}" srcOrd="2" destOrd="0" presId="urn:microsoft.com/office/officeart/2008/layout/LinedList"/>
    <dgm:cxn modelId="{B8364F4A-B157-4F58-B032-2FE4E47851AC}" type="presParOf" srcId="{B8C5895F-362D-485E-BAE4-5242C95FC21F}" destId="{0AA7B58A-6E99-4CFF-9E7E-FBF347090389}" srcOrd="3" destOrd="0" presId="urn:microsoft.com/office/officeart/2008/layout/LinedList"/>
    <dgm:cxn modelId="{922DAD52-8981-45BB-8147-CD3E86336507}" type="presParOf" srcId="{0AA7B58A-6E99-4CFF-9E7E-FBF347090389}" destId="{0F1BA290-79BB-4343-B6DE-B21D665E07C2}" srcOrd="0" destOrd="0" presId="urn:microsoft.com/office/officeart/2008/layout/LinedList"/>
    <dgm:cxn modelId="{0A404C89-4992-4E4F-9A77-7CF959B01F64}" type="presParOf" srcId="{0AA7B58A-6E99-4CFF-9E7E-FBF347090389}" destId="{0FEA140A-22F3-443C-BA2A-19C1185C3BA6}" srcOrd="1" destOrd="0" presId="urn:microsoft.com/office/officeart/2008/layout/LinedList"/>
    <dgm:cxn modelId="{8E4E7189-5453-4854-9A7A-AD6C729C04CE}" type="presParOf" srcId="{B8C5895F-362D-485E-BAE4-5242C95FC21F}" destId="{509BB016-2FFF-432D-B855-035E9A6C211A}" srcOrd="4" destOrd="0" presId="urn:microsoft.com/office/officeart/2008/layout/LinedList"/>
    <dgm:cxn modelId="{F49C708F-AF9B-4582-9DEE-DFA6F8E3D4A1}" type="presParOf" srcId="{B8C5895F-362D-485E-BAE4-5242C95FC21F}" destId="{22DBFB38-A6BA-4600-B623-71FA26599305}" srcOrd="5" destOrd="0" presId="urn:microsoft.com/office/officeart/2008/layout/LinedList"/>
    <dgm:cxn modelId="{3DFFDACC-BD8B-4683-A34D-46E756E9ECC5}" type="presParOf" srcId="{22DBFB38-A6BA-4600-B623-71FA26599305}" destId="{25C85B58-A364-45E2-8D21-75023601105B}" srcOrd="0" destOrd="0" presId="urn:microsoft.com/office/officeart/2008/layout/LinedList"/>
    <dgm:cxn modelId="{C0F63C1D-FF1A-4FDC-AFED-CD812BC1C1B9}" type="presParOf" srcId="{22DBFB38-A6BA-4600-B623-71FA26599305}" destId="{F88C0DE2-1F94-4FC1-A799-5254F1C0679B}" srcOrd="1" destOrd="0" presId="urn:microsoft.com/office/officeart/2008/layout/LinedList"/>
    <dgm:cxn modelId="{944FF3B9-0E79-4BB3-B74B-CB5FEEB0235C}" type="presParOf" srcId="{B8C5895F-362D-485E-BAE4-5242C95FC21F}" destId="{C552B062-B607-459F-8889-F299A2529BF5}" srcOrd="6" destOrd="0" presId="urn:microsoft.com/office/officeart/2008/layout/LinedList"/>
    <dgm:cxn modelId="{641CB4F7-CB2F-4551-B73A-2AAE58F02000}" type="presParOf" srcId="{B8C5895F-362D-485E-BAE4-5242C95FC21F}" destId="{EE905B21-1A65-4425-AEC2-A2B00371CB5E}" srcOrd="7" destOrd="0" presId="urn:microsoft.com/office/officeart/2008/layout/LinedList"/>
    <dgm:cxn modelId="{29DC7488-9940-4CAA-AE2E-32AFF7F11DB1}" type="presParOf" srcId="{EE905B21-1A65-4425-AEC2-A2B00371CB5E}" destId="{E7C9ED30-1DCC-4F78-AD6A-C3EB958F9DA8}" srcOrd="0" destOrd="0" presId="urn:microsoft.com/office/officeart/2008/layout/LinedList"/>
    <dgm:cxn modelId="{652FAF5C-D078-48CD-A229-4F681228856E}" type="presParOf" srcId="{EE905B21-1A65-4425-AEC2-A2B00371CB5E}" destId="{7FD0AE6D-8219-4EF9-B4F6-38A9CC33F7A3}" srcOrd="1" destOrd="0" presId="urn:microsoft.com/office/officeart/2008/layout/LinedList"/>
    <dgm:cxn modelId="{BDB0E0E2-EC79-414F-B98A-0E0B6DBF2224}" type="presParOf" srcId="{B8C5895F-362D-485E-BAE4-5242C95FC21F}" destId="{35013C63-3182-4C10-8FFF-89E8A9DE9D1C}" srcOrd="8" destOrd="0" presId="urn:microsoft.com/office/officeart/2008/layout/LinedList"/>
    <dgm:cxn modelId="{684E8B5E-5F6F-48D7-94F5-C11812F89971}" type="presParOf" srcId="{B8C5895F-362D-485E-BAE4-5242C95FC21F}" destId="{644D738B-FF67-4024-A683-073297602CB9}" srcOrd="9" destOrd="0" presId="urn:microsoft.com/office/officeart/2008/layout/LinedList"/>
    <dgm:cxn modelId="{B2AF164C-7F87-423E-9E4B-24833911E1DB}" type="presParOf" srcId="{644D738B-FF67-4024-A683-073297602CB9}" destId="{C20DD57D-64C2-4AB4-BF53-27A1D7F900C8}" srcOrd="0" destOrd="0" presId="urn:microsoft.com/office/officeart/2008/layout/LinedList"/>
    <dgm:cxn modelId="{AA190519-CA67-480B-8F9E-63292F6CBE31}" type="presParOf" srcId="{644D738B-FF67-4024-A683-073297602CB9}" destId="{FD0F1732-D04F-4A7A-8C26-89E1CB0D37CC}" srcOrd="1" destOrd="0" presId="urn:microsoft.com/office/officeart/2008/layout/LinedList"/>
    <dgm:cxn modelId="{5377ADA8-FF70-4711-B52C-AF71C237E154}" type="presParOf" srcId="{B8C5895F-362D-485E-BAE4-5242C95FC21F}" destId="{4F3AB49C-C39F-4FC6-B375-B6F614E2CB3D}" srcOrd="10" destOrd="0" presId="urn:microsoft.com/office/officeart/2008/layout/LinedList"/>
    <dgm:cxn modelId="{133C8982-646A-4CDE-9B28-27C1CB0C360B}" type="presParOf" srcId="{B8C5895F-362D-485E-BAE4-5242C95FC21F}" destId="{17A3F5C2-31D5-43A4-A9F6-332C20F6D94B}" srcOrd="11" destOrd="0" presId="urn:microsoft.com/office/officeart/2008/layout/LinedList"/>
    <dgm:cxn modelId="{21958493-B7A5-45B1-9EF6-34A2ACFCD5C1}" type="presParOf" srcId="{17A3F5C2-31D5-43A4-A9F6-332C20F6D94B}" destId="{664D8CAD-7BB5-48CE-A5B1-2BA7D368B0E8}" srcOrd="0" destOrd="0" presId="urn:microsoft.com/office/officeart/2008/layout/LinedList"/>
    <dgm:cxn modelId="{EB3DC456-F340-4174-A7C1-4A370852C4DC}" type="presParOf" srcId="{17A3F5C2-31D5-43A4-A9F6-332C20F6D94B}" destId="{54ABB840-AAC2-4501-993B-BFA04C5862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317F33-5EA0-4C85-8264-8DEAD69FB19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BEEAEA-E65B-48CA-AA6E-7B0B1E48D46D}">
      <dgm:prSet/>
      <dgm:spPr/>
      <dgm:t>
        <a:bodyPr/>
        <a:lstStyle/>
        <a:p>
          <a:r>
            <a:rPr lang="en-US" b="1"/>
            <a:t>WUfB</a:t>
          </a:r>
          <a:r>
            <a:rPr lang="en-US"/>
            <a:t> devices running:</a:t>
          </a:r>
        </a:p>
      </dgm:t>
    </dgm:pt>
    <dgm:pt modelId="{45BF9904-58E3-44A2-A6AA-356CD39FB78D}" type="parTrans" cxnId="{4EAB388A-4B7B-4846-9779-702DAB188855}">
      <dgm:prSet/>
      <dgm:spPr/>
      <dgm:t>
        <a:bodyPr/>
        <a:lstStyle/>
        <a:p>
          <a:endParaRPr lang="en-US"/>
        </a:p>
      </dgm:t>
    </dgm:pt>
    <dgm:pt modelId="{C3740814-8E9E-4AB4-836E-888F6401D719}" type="sibTrans" cxnId="{4EAB388A-4B7B-4846-9779-702DAB188855}">
      <dgm:prSet/>
      <dgm:spPr/>
      <dgm:t>
        <a:bodyPr/>
        <a:lstStyle/>
        <a:p>
          <a:endParaRPr lang="en-US"/>
        </a:p>
      </dgm:t>
    </dgm:pt>
    <dgm:pt modelId="{A123F2E4-02FB-4626-8A89-281C2D0FEAEA}">
      <dgm:prSet/>
      <dgm:spPr/>
      <dgm:t>
        <a:bodyPr/>
        <a:lstStyle/>
        <a:p>
          <a:r>
            <a:rPr lang="en-US"/>
            <a:t>Windows 10 Education, </a:t>
          </a:r>
        </a:p>
      </dgm:t>
    </dgm:pt>
    <dgm:pt modelId="{FCA4F859-77B7-46AE-8853-DFF88B5E94AC}" type="parTrans" cxnId="{2FBCACBD-050C-48B1-BB70-38E33E0D6041}">
      <dgm:prSet/>
      <dgm:spPr/>
      <dgm:t>
        <a:bodyPr/>
        <a:lstStyle/>
        <a:p>
          <a:endParaRPr lang="en-US"/>
        </a:p>
      </dgm:t>
    </dgm:pt>
    <dgm:pt modelId="{6D3593BE-42C0-4759-B4E2-C1076F371984}" type="sibTrans" cxnId="{2FBCACBD-050C-48B1-BB70-38E33E0D6041}">
      <dgm:prSet/>
      <dgm:spPr/>
      <dgm:t>
        <a:bodyPr/>
        <a:lstStyle/>
        <a:p>
          <a:endParaRPr lang="en-US"/>
        </a:p>
      </dgm:t>
    </dgm:pt>
    <dgm:pt modelId="{1257BBDE-1F92-47A0-8A21-0345DBFF7562}">
      <dgm:prSet/>
      <dgm:spPr/>
      <dgm:t>
        <a:bodyPr/>
        <a:lstStyle/>
        <a:p>
          <a:r>
            <a:rPr lang="en-US"/>
            <a:t>Professional, or </a:t>
          </a:r>
        </a:p>
      </dgm:t>
    </dgm:pt>
    <dgm:pt modelId="{B4162039-5290-4FB1-AFD5-151FDFA33E97}" type="parTrans" cxnId="{7BEE1DD5-99CB-4D53-87E0-81B9FD6A2C47}">
      <dgm:prSet/>
      <dgm:spPr/>
      <dgm:t>
        <a:bodyPr/>
        <a:lstStyle/>
        <a:p>
          <a:endParaRPr lang="en-US"/>
        </a:p>
      </dgm:t>
    </dgm:pt>
    <dgm:pt modelId="{CD020953-A9B7-4158-B502-2B93304C9D25}" type="sibTrans" cxnId="{7BEE1DD5-99CB-4D53-87E0-81B9FD6A2C47}">
      <dgm:prSet/>
      <dgm:spPr/>
      <dgm:t>
        <a:bodyPr/>
        <a:lstStyle/>
        <a:p>
          <a:endParaRPr lang="en-US"/>
        </a:p>
      </dgm:t>
    </dgm:pt>
    <dgm:pt modelId="{7033C2B0-B2A0-4BC9-9A6D-42AE3557E8C4}">
      <dgm:prSet/>
      <dgm:spPr/>
      <dgm:t>
        <a:bodyPr/>
        <a:lstStyle/>
        <a:p>
          <a:r>
            <a:rPr lang="en-US"/>
            <a:t>Enterprise editions </a:t>
          </a:r>
        </a:p>
      </dgm:t>
    </dgm:pt>
    <dgm:pt modelId="{2600E567-0D32-474C-8564-2EE4919BDFDF}" type="parTrans" cxnId="{399B95FB-1C12-4D5A-839E-2486E2C6422A}">
      <dgm:prSet/>
      <dgm:spPr/>
      <dgm:t>
        <a:bodyPr/>
        <a:lstStyle/>
        <a:p>
          <a:endParaRPr lang="en-US"/>
        </a:p>
      </dgm:t>
    </dgm:pt>
    <dgm:pt modelId="{34D440DD-4591-4D73-A995-5622487C9AE0}" type="sibTrans" cxnId="{399B95FB-1C12-4D5A-839E-2486E2C6422A}">
      <dgm:prSet/>
      <dgm:spPr/>
      <dgm:t>
        <a:bodyPr/>
        <a:lstStyle/>
        <a:p>
          <a:endParaRPr lang="en-US"/>
        </a:p>
      </dgm:t>
    </dgm:pt>
    <dgm:pt modelId="{405812B3-76FA-4845-8C49-9C829AD707D9}">
      <dgm:prSet/>
      <dgm:spPr/>
      <dgm:t>
        <a:bodyPr/>
        <a:lstStyle/>
        <a:p>
          <a:r>
            <a:rPr lang="en-US"/>
            <a:t>The Windows 10 Long-Term Servicing Channel (LTSC) is not supported with WUfB:</a:t>
          </a:r>
        </a:p>
      </dgm:t>
    </dgm:pt>
    <dgm:pt modelId="{53AFEAAE-CC78-43A9-BA8B-6057ADC9F760}" type="parTrans" cxnId="{111D4185-A47A-4032-83D4-D29D04033400}">
      <dgm:prSet/>
      <dgm:spPr/>
      <dgm:t>
        <a:bodyPr/>
        <a:lstStyle/>
        <a:p>
          <a:endParaRPr lang="en-US"/>
        </a:p>
      </dgm:t>
    </dgm:pt>
    <dgm:pt modelId="{B305C21A-CAE1-41DF-8EFB-6EF8BFDC0B40}" type="sibTrans" cxnId="{111D4185-A47A-4032-83D4-D29D04033400}">
      <dgm:prSet/>
      <dgm:spPr/>
      <dgm:t>
        <a:bodyPr/>
        <a:lstStyle/>
        <a:p>
          <a:endParaRPr lang="en-US"/>
        </a:p>
      </dgm:t>
    </dgm:pt>
    <dgm:pt modelId="{399579B7-ECF1-4723-8324-BF5AEC78B445}">
      <dgm:prSet/>
      <dgm:spPr/>
      <dgm:t>
        <a:bodyPr/>
        <a:lstStyle/>
        <a:p>
          <a:r>
            <a:rPr lang="en-US"/>
            <a:t>All organizations can service internet-connected devices.</a:t>
          </a:r>
        </a:p>
      </dgm:t>
    </dgm:pt>
    <dgm:pt modelId="{F53A665C-E234-4706-8C49-4D3B08A8E19A}" type="parTrans" cxnId="{C695FDCC-56A9-466C-8323-401E4616D58A}">
      <dgm:prSet/>
      <dgm:spPr/>
      <dgm:t>
        <a:bodyPr/>
        <a:lstStyle/>
        <a:p>
          <a:endParaRPr lang="en-US"/>
        </a:p>
      </dgm:t>
    </dgm:pt>
    <dgm:pt modelId="{72EEA6B1-EF61-4FCA-B2C9-82C207E0176E}" type="sibTrans" cxnId="{C695FDCC-56A9-466C-8323-401E4616D58A}">
      <dgm:prSet/>
      <dgm:spPr/>
      <dgm:t>
        <a:bodyPr/>
        <a:lstStyle/>
        <a:p>
          <a:endParaRPr lang="en-US"/>
        </a:p>
      </dgm:t>
    </dgm:pt>
    <dgm:pt modelId="{DEC2D35C-6A8F-4350-A1EA-94CCFF58BF6F}">
      <dgm:prSet/>
      <dgm:spPr/>
      <dgm:t>
        <a:bodyPr/>
        <a:lstStyle/>
        <a:p>
          <a:r>
            <a:rPr lang="en-US"/>
            <a:t>Small and medium businesses gain flexibility while continuing to use Windows Update with:</a:t>
          </a:r>
        </a:p>
      </dgm:t>
    </dgm:pt>
    <dgm:pt modelId="{AA5D8A07-71B9-4569-B73C-5BC2B3F46CB2}" type="parTrans" cxnId="{AD0659C7-36C4-421A-860B-818241A0314F}">
      <dgm:prSet/>
      <dgm:spPr/>
      <dgm:t>
        <a:bodyPr/>
        <a:lstStyle/>
        <a:p>
          <a:endParaRPr lang="en-US"/>
        </a:p>
      </dgm:t>
    </dgm:pt>
    <dgm:pt modelId="{DA4403BF-3562-4CFC-8AA3-FAAEFA94B625}" type="sibTrans" cxnId="{AD0659C7-36C4-421A-860B-818241A0314F}">
      <dgm:prSet/>
      <dgm:spPr/>
      <dgm:t>
        <a:bodyPr/>
        <a:lstStyle/>
        <a:p>
          <a:endParaRPr lang="en-US"/>
        </a:p>
      </dgm:t>
    </dgm:pt>
    <dgm:pt modelId="{C0672D40-BDDF-4CFB-BA1E-EC8D3E992420}">
      <dgm:prSet/>
      <dgm:spPr/>
      <dgm:t>
        <a:bodyPr/>
        <a:lstStyle/>
        <a:p>
          <a:r>
            <a:rPr lang="en-US"/>
            <a:t>More control than previously provided without using System Center Configuration Manager, </a:t>
          </a:r>
        </a:p>
      </dgm:t>
    </dgm:pt>
    <dgm:pt modelId="{6486E708-2FCA-4F60-A287-D4A4C2F03024}" type="parTrans" cxnId="{1EA666AD-89A2-479B-A7B5-05FA9E216F25}">
      <dgm:prSet/>
      <dgm:spPr/>
      <dgm:t>
        <a:bodyPr/>
        <a:lstStyle/>
        <a:p>
          <a:endParaRPr lang="en-US"/>
        </a:p>
      </dgm:t>
    </dgm:pt>
    <dgm:pt modelId="{F95AF0D6-2EE8-4682-A551-4A74ED9A7EE1}" type="sibTrans" cxnId="{1EA666AD-89A2-479B-A7B5-05FA9E216F25}">
      <dgm:prSet/>
      <dgm:spPr/>
      <dgm:t>
        <a:bodyPr/>
        <a:lstStyle/>
        <a:p>
          <a:endParaRPr lang="en-US"/>
        </a:p>
      </dgm:t>
    </dgm:pt>
    <dgm:pt modelId="{209639B5-5656-4928-9C6D-028EB3470EBC}">
      <dgm:prSet/>
      <dgm:spPr/>
      <dgm:t>
        <a:bodyPr/>
        <a:lstStyle/>
        <a:p>
          <a:r>
            <a:rPr lang="en-US"/>
            <a:t>Microsoft Intune, </a:t>
          </a:r>
        </a:p>
      </dgm:t>
    </dgm:pt>
    <dgm:pt modelId="{8DE9E27B-FA8E-41A8-A7C2-5EE5F384E0E8}" type="parTrans" cxnId="{5BA17C84-23DC-438F-8DCB-42DA4BB7D62F}">
      <dgm:prSet/>
      <dgm:spPr/>
      <dgm:t>
        <a:bodyPr/>
        <a:lstStyle/>
        <a:p>
          <a:endParaRPr lang="en-US"/>
        </a:p>
      </dgm:t>
    </dgm:pt>
    <dgm:pt modelId="{C643E208-FFA9-4032-A244-76D68A26EC4C}" type="sibTrans" cxnId="{5BA17C84-23DC-438F-8DCB-42DA4BB7D62F}">
      <dgm:prSet/>
      <dgm:spPr/>
      <dgm:t>
        <a:bodyPr/>
        <a:lstStyle/>
        <a:p>
          <a:endParaRPr lang="en-US"/>
        </a:p>
      </dgm:t>
    </dgm:pt>
    <dgm:pt modelId="{0735118E-AF7E-40AA-B611-CB50416D5515}">
      <dgm:prSet/>
      <dgm:spPr/>
      <dgm:t>
        <a:bodyPr/>
        <a:lstStyle/>
        <a:p>
          <a:r>
            <a:rPr lang="en-US"/>
            <a:t>Windows Server Update Services (WSUS), or </a:t>
          </a:r>
        </a:p>
      </dgm:t>
    </dgm:pt>
    <dgm:pt modelId="{CB692FAA-E4F6-4612-BD73-77FD3BB606CC}" type="parTrans" cxnId="{FC5C5E46-4465-4942-B8B9-5C52F5C850EE}">
      <dgm:prSet/>
      <dgm:spPr/>
      <dgm:t>
        <a:bodyPr/>
        <a:lstStyle/>
        <a:p>
          <a:endParaRPr lang="en-US"/>
        </a:p>
      </dgm:t>
    </dgm:pt>
    <dgm:pt modelId="{E141225E-DC05-45C2-AA60-0429CA9E340B}" type="sibTrans" cxnId="{FC5C5E46-4465-4942-B8B9-5C52F5C850EE}">
      <dgm:prSet/>
      <dgm:spPr/>
      <dgm:t>
        <a:bodyPr/>
        <a:lstStyle/>
        <a:p>
          <a:endParaRPr lang="en-US"/>
        </a:p>
      </dgm:t>
    </dgm:pt>
    <dgm:pt modelId="{9E9035AA-F0BA-44E4-BB05-A0AD837BEA82}">
      <dgm:prSet/>
      <dgm:spPr/>
      <dgm:t>
        <a:bodyPr/>
        <a:lstStyle/>
        <a:p>
          <a:r>
            <a:rPr lang="en-US"/>
            <a:t>third-party solutions.</a:t>
          </a:r>
        </a:p>
      </dgm:t>
    </dgm:pt>
    <dgm:pt modelId="{D66EB80A-9109-4F64-B73D-CBD748E9199F}" type="parTrans" cxnId="{9429E904-B514-43BF-99CF-DA809F9EDE21}">
      <dgm:prSet/>
      <dgm:spPr/>
      <dgm:t>
        <a:bodyPr/>
        <a:lstStyle/>
        <a:p>
          <a:endParaRPr lang="en-US"/>
        </a:p>
      </dgm:t>
    </dgm:pt>
    <dgm:pt modelId="{4C3BB5A4-B335-45FE-BCEC-0F273C8F0EF6}" type="sibTrans" cxnId="{9429E904-B514-43BF-99CF-DA809F9EDE21}">
      <dgm:prSet/>
      <dgm:spPr/>
      <dgm:t>
        <a:bodyPr/>
        <a:lstStyle/>
        <a:p>
          <a:endParaRPr lang="en-US"/>
        </a:p>
      </dgm:t>
    </dgm:pt>
    <dgm:pt modelId="{AC1EAE5B-1CF5-468D-9E39-1641CAB1F2E1}" type="pres">
      <dgm:prSet presAssocID="{A3317F33-5EA0-4C85-8264-8DEAD69FB192}" presName="linear" presStyleCnt="0">
        <dgm:presLayoutVars>
          <dgm:animLvl val="lvl"/>
          <dgm:resizeHandles val="exact"/>
        </dgm:presLayoutVars>
      </dgm:prSet>
      <dgm:spPr/>
    </dgm:pt>
    <dgm:pt modelId="{701BF464-DF5F-48FF-98DC-EAC11A040305}" type="pres">
      <dgm:prSet presAssocID="{81BEEAEA-E65B-48CA-AA6E-7B0B1E48D46D}" presName="parentText" presStyleLbl="node1" presStyleIdx="0" presStyleCnt="2">
        <dgm:presLayoutVars>
          <dgm:chMax val="0"/>
          <dgm:bulletEnabled val="1"/>
        </dgm:presLayoutVars>
      </dgm:prSet>
      <dgm:spPr/>
    </dgm:pt>
    <dgm:pt modelId="{13A3D79B-E26D-4671-8527-419468342CEA}" type="pres">
      <dgm:prSet presAssocID="{81BEEAEA-E65B-48CA-AA6E-7B0B1E48D46D}" presName="childText" presStyleLbl="revTx" presStyleIdx="0" presStyleCnt="2">
        <dgm:presLayoutVars>
          <dgm:bulletEnabled val="1"/>
        </dgm:presLayoutVars>
      </dgm:prSet>
      <dgm:spPr/>
    </dgm:pt>
    <dgm:pt modelId="{6A613863-4FDF-4CF0-A6B4-5AC951F7B20C}" type="pres">
      <dgm:prSet presAssocID="{405812B3-76FA-4845-8C49-9C829AD707D9}" presName="parentText" presStyleLbl="node1" presStyleIdx="1" presStyleCnt="2">
        <dgm:presLayoutVars>
          <dgm:chMax val="0"/>
          <dgm:bulletEnabled val="1"/>
        </dgm:presLayoutVars>
      </dgm:prSet>
      <dgm:spPr/>
    </dgm:pt>
    <dgm:pt modelId="{577B6657-6435-4BB2-AEFE-A8A19DA98AC3}" type="pres">
      <dgm:prSet presAssocID="{405812B3-76FA-4845-8C49-9C829AD707D9}" presName="childText" presStyleLbl="revTx" presStyleIdx="1" presStyleCnt="2">
        <dgm:presLayoutVars>
          <dgm:bulletEnabled val="1"/>
        </dgm:presLayoutVars>
      </dgm:prSet>
      <dgm:spPr/>
    </dgm:pt>
  </dgm:ptLst>
  <dgm:cxnLst>
    <dgm:cxn modelId="{6D9E7C04-AF5E-4E43-B099-90F78F97E0D7}" type="presOf" srcId="{9E9035AA-F0BA-44E4-BB05-A0AD837BEA82}" destId="{577B6657-6435-4BB2-AEFE-A8A19DA98AC3}" srcOrd="0" destOrd="5" presId="urn:microsoft.com/office/officeart/2005/8/layout/vList2"/>
    <dgm:cxn modelId="{9429E904-B514-43BF-99CF-DA809F9EDE21}" srcId="{DEC2D35C-6A8F-4350-A1EA-94CCFF58BF6F}" destId="{9E9035AA-F0BA-44E4-BB05-A0AD837BEA82}" srcOrd="3" destOrd="0" parTransId="{D66EB80A-9109-4F64-B73D-CBD748E9199F}" sibTransId="{4C3BB5A4-B335-45FE-BCEC-0F273C8F0EF6}"/>
    <dgm:cxn modelId="{77FD622D-FBB2-48CE-9967-9B174F128AD9}" type="presOf" srcId="{399579B7-ECF1-4723-8324-BF5AEC78B445}" destId="{577B6657-6435-4BB2-AEFE-A8A19DA98AC3}" srcOrd="0" destOrd="0" presId="urn:microsoft.com/office/officeart/2005/8/layout/vList2"/>
    <dgm:cxn modelId="{886BCB30-14B2-4A19-9EDD-8E1D9F00B542}" type="presOf" srcId="{209639B5-5656-4928-9C6D-028EB3470EBC}" destId="{577B6657-6435-4BB2-AEFE-A8A19DA98AC3}" srcOrd="0" destOrd="3" presId="urn:microsoft.com/office/officeart/2005/8/layout/vList2"/>
    <dgm:cxn modelId="{FC5C5E46-4465-4942-B8B9-5C52F5C850EE}" srcId="{DEC2D35C-6A8F-4350-A1EA-94CCFF58BF6F}" destId="{0735118E-AF7E-40AA-B611-CB50416D5515}" srcOrd="2" destOrd="0" parTransId="{CB692FAA-E4F6-4612-BD73-77FD3BB606CC}" sibTransId="{E141225E-DC05-45C2-AA60-0429CA9E340B}"/>
    <dgm:cxn modelId="{F5327255-AF88-4B26-984B-CEAADD7007DF}" type="presOf" srcId="{405812B3-76FA-4845-8C49-9C829AD707D9}" destId="{6A613863-4FDF-4CF0-A6B4-5AC951F7B20C}" srcOrd="0" destOrd="0" presId="urn:microsoft.com/office/officeart/2005/8/layout/vList2"/>
    <dgm:cxn modelId="{61D9137B-5B6A-4182-8D3A-0F4E0DB16A7B}" type="presOf" srcId="{81BEEAEA-E65B-48CA-AA6E-7B0B1E48D46D}" destId="{701BF464-DF5F-48FF-98DC-EAC11A040305}" srcOrd="0" destOrd="0" presId="urn:microsoft.com/office/officeart/2005/8/layout/vList2"/>
    <dgm:cxn modelId="{5BA17C84-23DC-438F-8DCB-42DA4BB7D62F}" srcId="{DEC2D35C-6A8F-4350-A1EA-94CCFF58BF6F}" destId="{209639B5-5656-4928-9C6D-028EB3470EBC}" srcOrd="1" destOrd="0" parTransId="{8DE9E27B-FA8E-41A8-A7C2-5EE5F384E0E8}" sibTransId="{C643E208-FFA9-4032-A244-76D68A26EC4C}"/>
    <dgm:cxn modelId="{BFFAB684-33C4-4077-B81F-9554DE749AB2}" type="presOf" srcId="{7033C2B0-B2A0-4BC9-9A6D-42AE3557E8C4}" destId="{13A3D79B-E26D-4671-8527-419468342CEA}" srcOrd="0" destOrd="2" presId="urn:microsoft.com/office/officeart/2005/8/layout/vList2"/>
    <dgm:cxn modelId="{111D4185-A47A-4032-83D4-D29D04033400}" srcId="{A3317F33-5EA0-4C85-8264-8DEAD69FB192}" destId="{405812B3-76FA-4845-8C49-9C829AD707D9}" srcOrd="1" destOrd="0" parTransId="{53AFEAAE-CC78-43A9-BA8B-6057ADC9F760}" sibTransId="{B305C21A-CAE1-41DF-8EFB-6EF8BFDC0B40}"/>
    <dgm:cxn modelId="{FF19CB86-22BA-4F20-A6FC-742CF907EFE5}" type="presOf" srcId="{DEC2D35C-6A8F-4350-A1EA-94CCFF58BF6F}" destId="{577B6657-6435-4BB2-AEFE-A8A19DA98AC3}" srcOrd="0" destOrd="1" presId="urn:microsoft.com/office/officeart/2005/8/layout/vList2"/>
    <dgm:cxn modelId="{4EAB388A-4B7B-4846-9779-702DAB188855}" srcId="{A3317F33-5EA0-4C85-8264-8DEAD69FB192}" destId="{81BEEAEA-E65B-48CA-AA6E-7B0B1E48D46D}" srcOrd="0" destOrd="0" parTransId="{45BF9904-58E3-44A2-A6AA-356CD39FB78D}" sibTransId="{C3740814-8E9E-4AB4-836E-888F6401D719}"/>
    <dgm:cxn modelId="{F9C2A19F-F67A-4332-BA7A-87CB07F08D2A}" type="presOf" srcId="{0735118E-AF7E-40AA-B611-CB50416D5515}" destId="{577B6657-6435-4BB2-AEFE-A8A19DA98AC3}" srcOrd="0" destOrd="4" presId="urn:microsoft.com/office/officeart/2005/8/layout/vList2"/>
    <dgm:cxn modelId="{1EA666AD-89A2-479B-A7B5-05FA9E216F25}" srcId="{DEC2D35C-6A8F-4350-A1EA-94CCFF58BF6F}" destId="{C0672D40-BDDF-4CFB-BA1E-EC8D3E992420}" srcOrd="0" destOrd="0" parTransId="{6486E708-2FCA-4F60-A287-D4A4C2F03024}" sibTransId="{F95AF0D6-2EE8-4682-A551-4A74ED9A7EE1}"/>
    <dgm:cxn modelId="{2FBCACBD-050C-48B1-BB70-38E33E0D6041}" srcId="{81BEEAEA-E65B-48CA-AA6E-7B0B1E48D46D}" destId="{A123F2E4-02FB-4626-8A89-281C2D0FEAEA}" srcOrd="0" destOrd="0" parTransId="{FCA4F859-77B7-46AE-8853-DFF88B5E94AC}" sibTransId="{6D3593BE-42C0-4759-B4E2-C1076F371984}"/>
    <dgm:cxn modelId="{99EA58C5-F464-4D2B-B0FC-E7D50FD39BAA}" type="presOf" srcId="{C0672D40-BDDF-4CFB-BA1E-EC8D3E992420}" destId="{577B6657-6435-4BB2-AEFE-A8A19DA98AC3}" srcOrd="0" destOrd="2" presId="urn:microsoft.com/office/officeart/2005/8/layout/vList2"/>
    <dgm:cxn modelId="{AD0659C7-36C4-421A-860B-818241A0314F}" srcId="{405812B3-76FA-4845-8C49-9C829AD707D9}" destId="{DEC2D35C-6A8F-4350-A1EA-94CCFF58BF6F}" srcOrd="1" destOrd="0" parTransId="{AA5D8A07-71B9-4569-B73C-5BC2B3F46CB2}" sibTransId="{DA4403BF-3562-4CFC-8AA3-FAAEFA94B625}"/>
    <dgm:cxn modelId="{C695FDCC-56A9-466C-8323-401E4616D58A}" srcId="{405812B3-76FA-4845-8C49-9C829AD707D9}" destId="{399579B7-ECF1-4723-8324-BF5AEC78B445}" srcOrd="0" destOrd="0" parTransId="{F53A665C-E234-4706-8C49-4D3B08A8E19A}" sibTransId="{72EEA6B1-EF61-4FCA-B2C9-82C207E0176E}"/>
    <dgm:cxn modelId="{7BEE1DD5-99CB-4D53-87E0-81B9FD6A2C47}" srcId="{81BEEAEA-E65B-48CA-AA6E-7B0B1E48D46D}" destId="{1257BBDE-1F92-47A0-8A21-0345DBFF7562}" srcOrd="1" destOrd="0" parTransId="{B4162039-5290-4FB1-AFD5-151FDFA33E97}" sibTransId="{CD020953-A9B7-4158-B502-2B93304C9D25}"/>
    <dgm:cxn modelId="{A0D67DE1-773F-49B1-83F9-DB43210982E3}" type="presOf" srcId="{1257BBDE-1F92-47A0-8A21-0345DBFF7562}" destId="{13A3D79B-E26D-4671-8527-419468342CEA}" srcOrd="0" destOrd="1" presId="urn:microsoft.com/office/officeart/2005/8/layout/vList2"/>
    <dgm:cxn modelId="{DEB8DEE6-A630-4B9D-A9B5-0649BF933DCF}" type="presOf" srcId="{A123F2E4-02FB-4626-8A89-281C2D0FEAEA}" destId="{13A3D79B-E26D-4671-8527-419468342CEA}" srcOrd="0" destOrd="0" presId="urn:microsoft.com/office/officeart/2005/8/layout/vList2"/>
    <dgm:cxn modelId="{424500F0-A19F-464A-A21F-BCE4F3A18597}" type="presOf" srcId="{A3317F33-5EA0-4C85-8264-8DEAD69FB192}" destId="{AC1EAE5B-1CF5-468D-9E39-1641CAB1F2E1}" srcOrd="0" destOrd="0" presId="urn:microsoft.com/office/officeart/2005/8/layout/vList2"/>
    <dgm:cxn modelId="{399B95FB-1C12-4D5A-839E-2486E2C6422A}" srcId="{81BEEAEA-E65B-48CA-AA6E-7B0B1E48D46D}" destId="{7033C2B0-B2A0-4BC9-9A6D-42AE3557E8C4}" srcOrd="2" destOrd="0" parTransId="{2600E567-0D32-474C-8564-2EE4919BDFDF}" sibTransId="{34D440DD-4591-4D73-A995-5622487C9AE0}"/>
    <dgm:cxn modelId="{0BE0E26D-7EAC-412D-955F-715BC20A1243}" type="presParOf" srcId="{AC1EAE5B-1CF5-468D-9E39-1641CAB1F2E1}" destId="{701BF464-DF5F-48FF-98DC-EAC11A040305}" srcOrd="0" destOrd="0" presId="urn:microsoft.com/office/officeart/2005/8/layout/vList2"/>
    <dgm:cxn modelId="{763CD57C-5BE5-43D0-B68B-741D26CD7B86}" type="presParOf" srcId="{AC1EAE5B-1CF5-468D-9E39-1641CAB1F2E1}" destId="{13A3D79B-E26D-4671-8527-419468342CEA}" srcOrd="1" destOrd="0" presId="urn:microsoft.com/office/officeart/2005/8/layout/vList2"/>
    <dgm:cxn modelId="{5DE5995F-307A-4C72-AD0D-29D38F0CC3BB}" type="presParOf" srcId="{AC1EAE5B-1CF5-468D-9E39-1641CAB1F2E1}" destId="{6A613863-4FDF-4CF0-A6B4-5AC951F7B20C}" srcOrd="2" destOrd="0" presId="urn:microsoft.com/office/officeart/2005/8/layout/vList2"/>
    <dgm:cxn modelId="{9280F8E3-F820-46FB-B3CD-E7DB47B921DD}" type="presParOf" srcId="{AC1EAE5B-1CF5-468D-9E39-1641CAB1F2E1}" destId="{577B6657-6435-4BB2-AEFE-A8A19DA98AC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A2346-6913-4CB7-A352-ACF1DAC19FD1}">
      <dsp:nvSpPr>
        <dsp:cNvPr id="0" name=""/>
        <dsp:cNvSpPr/>
      </dsp:nvSpPr>
      <dsp:spPr>
        <a:xfrm>
          <a:off x="0" y="3341354"/>
          <a:ext cx="6900512" cy="21922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defRPr b="1"/>
          </a:pPr>
          <a:r>
            <a:rPr lang="en-US" sz="2600" b="1" kern="1200"/>
            <a:t>Important Note: </a:t>
          </a:r>
          <a:r>
            <a:rPr lang="en-US" sz="2600" i="1" kern="1200"/>
            <a:t>Microsoft only uses  customer data to provide you the services you signed up for, Microsoft does not sell any data collected by their service to any third parties for any reason.</a:t>
          </a:r>
          <a:endParaRPr lang="en-US" sz="2600" kern="1200"/>
        </a:p>
      </dsp:txBody>
      <dsp:txXfrm>
        <a:off x="0" y="3341354"/>
        <a:ext cx="6900512" cy="2192290"/>
      </dsp:txXfrm>
    </dsp:sp>
    <dsp:sp modelId="{9B693FBD-4687-47C2-9773-1DC1A92D0CB0}">
      <dsp:nvSpPr>
        <dsp:cNvPr id="0" name=""/>
        <dsp:cNvSpPr/>
      </dsp:nvSpPr>
      <dsp:spPr>
        <a:xfrm rot="10800000">
          <a:off x="0" y="2496"/>
          <a:ext cx="6900512" cy="337174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defRPr b="1"/>
          </a:pPr>
          <a:r>
            <a:rPr lang="en-US" sz="2600" kern="1200"/>
            <a:t>Microsoft Endpoint Manager collects information that falls into three categories:</a:t>
          </a:r>
        </a:p>
      </dsp:txBody>
      <dsp:txXfrm rot="-10800000">
        <a:off x="0" y="2496"/>
        <a:ext cx="6900512" cy="1183481"/>
      </dsp:txXfrm>
    </dsp:sp>
    <dsp:sp modelId="{6C975768-D0DD-421C-B228-E079D1AD5D64}">
      <dsp:nvSpPr>
        <dsp:cNvPr id="0" name=""/>
        <dsp:cNvSpPr/>
      </dsp:nvSpPr>
      <dsp:spPr>
        <a:xfrm>
          <a:off x="3369" y="1185977"/>
          <a:ext cx="2297924" cy="10081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a:t>Identified data</a:t>
          </a:r>
          <a:r>
            <a:rPr lang="en-US" sz="2300" kern="1200"/>
            <a:t> </a:t>
          </a:r>
        </a:p>
      </dsp:txBody>
      <dsp:txXfrm>
        <a:off x="3369" y="1185977"/>
        <a:ext cx="2297924" cy="1008150"/>
      </dsp:txXfrm>
    </dsp:sp>
    <dsp:sp modelId="{FC3D5848-DBC6-4E66-886B-9C97C7334D65}">
      <dsp:nvSpPr>
        <dsp:cNvPr id="0" name=""/>
        <dsp:cNvSpPr/>
      </dsp:nvSpPr>
      <dsp:spPr>
        <a:xfrm>
          <a:off x="2301293" y="1185977"/>
          <a:ext cx="2297924" cy="100815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a:t>Pseudonymized data</a:t>
          </a:r>
          <a:r>
            <a:rPr lang="en-US" sz="2300" kern="1200"/>
            <a:t> </a:t>
          </a:r>
        </a:p>
      </dsp:txBody>
      <dsp:txXfrm>
        <a:off x="2301293" y="1185977"/>
        <a:ext cx="2297924" cy="1008150"/>
      </dsp:txXfrm>
    </dsp:sp>
    <dsp:sp modelId="{A7D496DA-0A3B-4E9A-AF9E-EC11AAA7C089}">
      <dsp:nvSpPr>
        <dsp:cNvPr id="0" name=""/>
        <dsp:cNvSpPr/>
      </dsp:nvSpPr>
      <dsp:spPr>
        <a:xfrm>
          <a:off x="4599218" y="1185977"/>
          <a:ext cx="2297924" cy="100815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a:t>Aggregated data</a:t>
          </a:r>
          <a:endParaRPr lang="en-US" sz="2300" kern="1200"/>
        </a:p>
      </dsp:txBody>
      <dsp:txXfrm>
        <a:off x="4599218" y="1185977"/>
        <a:ext cx="2297924" cy="100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0B104-936B-4FF5-A017-1F31CBF3435E}">
      <dsp:nvSpPr>
        <dsp:cNvPr id="0" name=""/>
        <dsp:cNvSpPr/>
      </dsp:nvSpPr>
      <dsp:spPr>
        <a:xfrm>
          <a:off x="0" y="1639943"/>
          <a:ext cx="6263640" cy="252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16560" rIns="4861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Endpoint scenarios</a:t>
          </a:r>
        </a:p>
        <a:p>
          <a:pPr marL="228600" lvl="1" indent="-228600" algn="l" defTabSz="889000">
            <a:lnSpc>
              <a:spcPct val="90000"/>
            </a:lnSpc>
            <a:spcBef>
              <a:spcPct val="0"/>
            </a:spcBef>
            <a:spcAft>
              <a:spcPct val="15000"/>
            </a:spcAft>
            <a:buChar char="•"/>
          </a:pPr>
          <a:r>
            <a:rPr lang="en-US" sz="2000" kern="1200"/>
            <a:t>Identity roles and privileges</a:t>
          </a:r>
        </a:p>
        <a:p>
          <a:pPr marL="228600" lvl="1" indent="-228600" algn="l" defTabSz="889000">
            <a:lnSpc>
              <a:spcPct val="90000"/>
            </a:lnSpc>
            <a:spcBef>
              <a:spcPct val="0"/>
            </a:spcBef>
            <a:spcAft>
              <a:spcPct val="15000"/>
            </a:spcAft>
            <a:buChar char="•"/>
          </a:pPr>
          <a:r>
            <a:rPr lang="en-US" sz="2000" kern="1200"/>
            <a:t>Network URL firewall requirements</a:t>
          </a:r>
        </a:p>
        <a:p>
          <a:pPr marL="228600" lvl="1" indent="-228600" algn="l" defTabSz="889000">
            <a:lnSpc>
              <a:spcPct val="90000"/>
            </a:lnSpc>
            <a:spcBef>
              <a:spcPct val="0"/>
            </a:spcBef>
            <a:spcAft>
              <a:spcPct val="15000"/>
            </a:spcAft>
            <a:buChar char="•"/>
          </a:pPr>
          <a:r>
            <a:rPr lang="en-US" sz="2000" kern="1200"/>
            <a:t>Licensing requirements</a:t>
          </a:r>
        </a:p>
        <a:p>
          <a:pPr marL="228600" lvl="1" indent="-228600" algn="l" defTabSz="889000">
            <a:lnSpc>
              <a:spcPct val="90000"/>
            </a:lnSpc>
            <a:spcBef>
              <a:spcPct val="0"/>
            </a:spcBef>
            <a:spcAft>
              <a:spcPct val="15000"/>
            </a:spcAft>
            <a:buChar char="•"/>
          </a:pPr>
          <a:r>
            <a:rPr lang="en-US" sz="2000" kern="1200"/>
            <a:t>Supported OSes</a:t>
          </a:r>
        </a:p>
        <a:p>
          <a:pPr marL="228600" lvl="1" indent="-228600" algn="l" defTabSz="889000">
            <a:lnSpc>
              <a:spcPct val="90000"/>
            </a:lnSpc>
            <a:spcBef>
              <a:spcPct val="0"/>
            </a:spcBef>
            <a:spcAft>
              <a:spcPct val="15000"/>
            </a:spcAft>
            <a:buChar char="•"/>
          </a:pPr>
          <a:r>
            <a:rPr lang="en-US" sz="2000" kern="1200"/>
            <a:t>Windows 11 hardware requirements</a:t>
          </a:r>
        </a:p>
      </dsp:txBody>
      <dsp:txXfrm>
        <a:off x="0" y="1639943"/>
        <a:ext cx="6263640" cy="2520000"/>
      </dsp:txXfrm>
    </dsp:sp>
    <dsp:sp modelId="{FDB9EEBD-7804-4864-BC1F-F61460F5E7FF}">
      <dsp:nvSpPr>
        <dsp:cNvPr id="0" name=""/>
        <dsp:cNvSpPr/>
      </dsp:nvSpPr>
      <dsp:spPr>
        <a:xfrm>
          <a:off x="313182" y="1344743"/>
          <a:ext cx="4384548"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US" sz="2000" kern="1200"/>
            <a:t>we'll go through the following topics:</a:t>
          </a:r>
        </a:p>
      </dsp:txBody>
      <dsp:txXfrm>
        <a:off x="342003" y="1373564"/>
        <a:ext cx="4326906"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31CCC-3F0B-4A9E-B8E9-12B033FD01BA}">
      <dsp:nvSpPr>
        <dsp:cNvPr id="0" name=""/>
        <dsp:cNvSpPr/>
      </dsp:nvSpPr>
      <dsp:spPr>
        <a:xfrm>
          <a:off x="0" y="619055"/>
          <a:ext cx="7293798" cy="1275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6080" tIns="187452" rIns="566080" bIns="64008" numCol="1" spcCol="1270" anchor="t" anchorCtr="0">
          <a:noAutofit/>
        </a:bodyPr>
        <a:lstStyle/>
        <a:p>
          <a:pPr marL="57150" lvl="1" indent="-57150" algn="l" defTabSz="400050">
            <a:lnSpc>
              <a:spcPct val="90000"/>
            </a:lnSpc>
            <a:spcBef>
              <a:spcPct val="0"/>
            </a:spcBef>
            <a:spcAft>
              <a:spcPct val="15000"/>
            </a:spcAft>
            <a:buChar char="•"/>
          </a:pPr>
          <a:r>
            <a:rPr lang="en-US" sz="900" kern="1200"/>
            <a:t>Windows 11 (Enterprise single- and multi-session versions)</a:t>
          </a:r>
        </a:p>
        <a:p>
          <a:pPr marL="57150" lvl="1" indent="-57150" algn="l" defTabSz="400050">
            <a:lnSpc>
              <a:spcPct val="90000"/>
            </a:lnSpc>
            <a:spcBef>
              <a:spcPct val="0"/>
            </a:spcBef>
            <a:spcAft>
              <a:spcPct val="15000"/>
            </a:spcAft>
            <a:buChar char="•"/>
          </a:pPr>
          <a:r>
            <a:rPr lang="en-US" sz="900" kern="1200"/>
            <a:t>Windows 10 (Enterprise single- and multi-session versions)</a:t>
          </a:r>
        </a:p>
        <a:p>
          <a:pPr marL="57150" lvl="1" indent="-57150" algn="l" defTabSz="400050">
            <a:lnSpc>
              <a:spcPct val="90000"/>
            </a:lnSpc>
            <a:spcBef>
              <a:spcPct val="0"/>
            </a:spcBef>
            <a:spcAft>
              <a:spcPct val="15000"/>
            </a:spcAft>
            <a:buChar char="•"/>
          </a:pPr>
          <a:r>
            <a:rPr lang="en-US" sz="900" kern="1200"/>
            <a:t>Windows 10 Pro, Education</a:t>
          </a:r>
        </a:p>
        <a:p>
          <a:pPr marL="57150" lvl="1" indent="-57150" algn="l" defTabSz="400050">
            <a:lnSpc>
              <a:spcPct val="90000"/>
            </a:lnSpc>
            <a:spcBef>
              <a:spcPct val="0"/>
            </a:spcBef>
            <a:spcAft>
              <a:spcPct val="15000"/>
            </a:spcAft>
            <a:buChar char="•"/>
          </a:pPr>
          <a:r>
            <a:rPr lang="en-US" sz="900" kern="1200"/>
            <a:t>Windows 10 Enterprise 2019 LTSC</a:t>
          </a:r>
        </a:p>
        <a:p>
          <a:pPr marL="57150" lvl="1" indent="-57150" algn="l" defTabSz="400050">
            <a:lnSpc>
              <a:spcPct val="90000"/>
            </a:lnSpc>
            <a:spcBef>
              <a:spcPct val="0"/>
            </a:spcBef>
            <a:spcAft>
              <a:spcPct val="15000"/>
            </a:spcAft>
            <a:buChar char="•"/>
          </a:pPr>
          <a:r>
            <a:rPr lang="en-US" sz="900" kern="1200" dirty="0"/>
            <a:t>Windows 10 IoT Enterprise (x86, x64)</a:t>
          </a:r>
        </a:p>
        <a:p>
          <a:pPr marL="57150" lvl="1" indent="-57150" algn="l" defTabSz="400050">
            <a:lnSpc>
              <a:spcPct val="90000"/>
            </a:lnSpc>
            <a:spcBef>
              <a:spcPct val="0"/>
            </a:spcBef>
            <a:spcAft>
              <a:spcPct val="15000"/>
            </a:spcAft>
            <a:buChar char="•"/>
          </a:pPr>
          <a:r>
            <a:rPr lang="en-US" sz="900" kern="1200"/>
            <a:t>Windows 10 Teams – Surface Hub</a:t>
          </a:r>
        </a:p>
        <a:p>
          <a:pPr marL="57150" lvl="1" indent="-57150" algn="l" defTabSz="400050">
            <a:lnSpc>
              <a:spcPct val="90000"/>
            </a:lnSpc>
            <a:spcBef>
              <a:spcPct val="0"/>
            </a:spcBef>
            <a:spcAft>
              <a:spcPct val="15000"/>
            </a:spcAft>
            <a:buChar char="•"/>
          </a:pPr>
          <a:r>
            <a:rPr lang="en-US" sz="900" kern="1200"/>
            <a:t>Windows Holographic for Business</a:t>
          </a:r>
        </a:p>
      </dsp:txBody>
      <dsp:txXfrm>
        <a:off x="0" y="619055"/>
        <a:ext cx="7293798" cy="1275750"/>
      </dsp:txXfrm>
    </dsp:sp>
    <dsp:sp modelId="{2214D75A-7066-41A1-B472-F691B52A80F4}">
      <dsp:nvSpPr>
        <dsp:cNvPr id="0" name=""/>
        <dsp:cNvSpPr/>
      </dsp:nvSpPr>
      <dsp:spPr>
        <a:xfrm>
          <a:off x="364689" y="486215"/>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b="1" kern="1200"/>
            <a:t>Microsoft:</a:t>
          </a:r>
          <a:endParaRPr lang="en-US" sz="900" kern="1200"/>
        </a:p>
      </dsp:txBody>
      <dsp:txXfrm>
        <a:off x="377658" y="499184"/>
        <a:ext cx="5079720" cy="239742"/>
      </dsp:txXfrm>
    </dsp:sp>
    <dsp:sp modelId="{E4859E5B-11B6-43C3-BBCA-F27411729FAA}">
      <dsp:nvSpPr>
        <dsp:cNvPr id="0" name=""/>
        <dsp:cNvSpPr/>
      </dsp:nvSpPr>
      <dsp:spPr>
        <a:xfrm>
          <a:off x="0" y="2076245"/>
          <a:ext cx="7293798" cy="22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8EFC37-5DCB-465C-AF9A-32350804A349}">
      <dsp:nvSpPr>
        <dsp:cNvPr id="0" name=""/>
        <dsp:cNvSpPr/>
      </dsp:nvSpPr>
      <dsp:spPr>
        <a:xfrm>
          <a:off x="364689" y="1943405"/>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b="1" kern="1200"/>
            <a:t>Supported mobile OS:</a:t>
          </a:r>
          <a:endParaRPr lang="en-US" sz="900" kern="1200"/>
        </a:p>
      </dsp:txBody>
      <dsp:txXfrm>
        <a:off x="377658" y="1956374"/>
        <a:ext cx="5079720" cy="239742"/>
      </dsp:txXfrm>
    </dsp:sp>
    <dsp:sp modelId="{E04F7CA8-35BA-4362-8EFE-D6FFE48E8A3E}">
      <dsp:nvSpPr>
        <dsp:cNvPr id="0" name=""/>
        <dsp:cNvSpPr/>
      </dsp:nvSpPr>
      <dsp:spPr>
        <a:xfrm>
          <a:off x="0" y="2484485"/>
          <a:ext cx="729379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6080" tIns="187452" rIns="566080" bIns="64008" numCol="1" spcCol="1270" anchor="t" anchorCtr="0">
          <a:noAutofit/>
        </a:bodyPr>
        <a:lstStyle/>
        <a:p>
          <a:pPr marL="57150" lvl="1" indent="-57150" algn="l" defTabSz="400050">
            <a:lnSpc>
              <a:spcPct val="90000"/>
            </a:lnSpc>
            <a:spcBef>
              <a:spcPct val="0"/>
            </a:spcBef>
            <a:spcAft>
              <a:spcPct val="15000"/>
            </a:spcAft>
            <a:buChar char="•"/>
          </a:pPr>
          <a:r>
            <a:rPr lang="en-US" sz="900" kern="1200"/>
            <a:t>Apple iOS 12.0 and later</a:t>
          </a:r>
        </a:p>
        <a:p>
          <a:pPr marL="57150" lvl="1" indent="-57150" algn="l" defTabSz="400050">
            <a:lnSpc>
              <a:spcPct val="90000"/>
            </a:lnSpc>
            <a:spcBef>
              <a:spcPct val="0"/>
            </a:spcBef>
            <a:spcAft>
              <a:spcPct val="15000"/>
            </a:spcAft>
            <a:buChar char="•"/>
          </a:pPr>
          <a:r>
            <a:rPr lang="en-US" sz="900" kern="1200"/>
            <a:t>Apple iPadOS 13.0 and later</a:t>
          </a:r>
        </a:p>
        <a:p>
          <a:pPr marL="57150" lvl="1" indent="-57150" algn="l" defTabSz="400050">
            <a:lnSpc>
              <a:spcPct val="90000"/>
            </a:lnSpc>
            <a:spcBef>
              <a:spcPct val="0"/>
            </a:spcBef>
            <a:spcAft>
              <a:spcPct val="15000"/>
            </a:spcAft>
            <a:buChar char="•"/>
          </a:pPr>
          <a:r>
            <a:rPr lang="en-US" sz="900" kern="1200"/>
            <a:t>Mac OS X 10.13 and later</a:t>
          </a:r>
        </a:p>
      </dsp:txBody>
      <dsp:txXfrm>
        <a:off x="0" y="2484485"/>
        <a:ext cx="7293798" cy="680400"/>
      </dsp:txXfrm>
    </dsp:sp>
    <dsp:sp modelId="{EDA204CC-27C0-46FE-81D7-8991A3010D24}">
      <dsp:nvSpPr>
        <dsp:cNvPr id="0" name=""/>
        <dsp:cNvSpPr/>
      </dsp:nvSpPr>
      <dsp:spPr>
        <a:xfrm>
          <a:off x="364689" y="2351645"/>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b="1" kern="1200"/>
            <a:t>Apple:</a:t>
          </a:r>
          <a:endParaRPr lang="en-US" sz="900" kern="1200"/>
        </a:p>
      </dsp:txBody>
      <dsp:txXfrm>
        <a:off x="377658" y="2364614"/>
        <a:ext cx="5079720" cy="239742"/>
      </dsp:txXfrm>
    </dsp:sp>
    <dsp:sp modelId="{0FB0636F-4978-49E9-A20A-5C6E62071EFA}">
      <dsp:nvSpPr>
        <dsp:cNvPr id="0" name=""/>
        <dsp:cNvSpPr/>
      </dsp:nvSpPr>
      <dsp:spPr>
        <a:xfrm>
          <a:off x="0" y="3346325"/>
          <a:ext cx="7293798" cy="3827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6080" tIns="187452" rIns="566080" bIns="64008" numCol="1" spcCol="1270" anchor="t" anchorCtr="0">
          <a:noAutofit/>
        </a:bodyPr>
        <a:lstStyle/>
        <a:p>
          <a:pPr marL="57150" lvl="1" indent="-57150" algn="l" defTabSz="400050">
            <a:lnSpc>
              <a:spcPct val="90000"/>
            </a:lnSpc>
            <a:spcBef>
              <a:spcPct val="0"/>
            </a:spcBef>
            <a:spcAft>
              <a:spcPct val="15000"/>
            </a:spcAft>
            <a:buChar char="•"/>
          </a:pPr>
          <a:r>
            <a:rPr lang="en-US" sz="900" kern="1200"/>
            <a:t>Android 6.0 and later (including Samsung Knox Standard 2.4 and higher)</a:t>
          </a:r>
        </a:p>
      </dsp:txBody>
      <dsp:txXfrm>
        <a:off x="0" y="3346325"/>
        <a:ext cx="7293798" cy="382725"/>
      </dsp:txXfrm>
    </dsp:sp>
    <dsp:sp modelId="{620E4FAE-6F6D-4EA5-97AF-529DEA5EA776}">
      <dsp:nvSpPr>
        <dsp:cNvPr id="0" name=""/>
        <dsp:cNvSpPr/>
      </dsp:nvSpPr>
      <dsp:spPr>
        <a:xfrm>
          <a:off x="364689" y="3213485"/>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b="1" kern="1200"/>
            <a:t>Google:</a:t>
          </a:r>
          <a:endParaRPr lang="en-US" sz="900" kern="1200"/>
        </a:p>
      </dsp:txBody>
      <dsp:txXfrm>
        <a:off x="377658" y="3226454"/>
        <a:ext cx="5079720" cy="239742"/>
      </dsp:txXfrm>
    </dsp:sp>
    <dsp:sp modelId="{CCAAB490-D592-4659-8EA6-EDC594BE3E93}">
      <dsp:nvSpPr>
        <dsp:cNvPr id="0" name=""/>
        <dsp:cNvSpPr/>
      </dsp:nvSpPr>
      <dsp:spPr>
        <a:xfrm>
          <a:off x="0" y="3910490"/>
          <a:ext cx="7293798" cy="22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3C477F-9C5F-4C1D-8FB4-721FAC610338}">
      <dsp:nvSpPr>
        <dsp:cNvPr id="0" name=""/>
        <dsp:cNvSpPr/>
      </dsp:nvSpPr>
      <dsp:spPr>
        <a:xfrm>
          <a:off x="364689" y="3777650"/>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b="1" kern="1200"/>
            <a:t>Required web browser versions</a:t>
          </a:r>
          <a:endParaRPr lang="en-US" sz="900" kern="1200"/>
        </a:p>
      </dsp:txBody>
      <dsp:txXfrm>
        <a:off x="377658" y="3790619"/>
        <a:ext cx="5079720" cy="239742"/>
      </dsp:txXfrm>
    </dsp:sp>
    <dsp:sp modelId="{8C7B2392-4319-4286-A50F-F2CDDDE27325}">
      <dsp:nvSpPr>
        <dsp:cNvPr id="0" name=""/>
        <dsp:cNvSpPr/>
      </dsp:nvSpPr>
      <dsp:spPr>
        <a:xfrm>
          <a:off x="0" y="4318730"/>
          <a:ext cx="729379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6080" tIns="187452" rIns="566080" bIns="64008" numCol="1" spcCol="1270" anchor="t" anchorCtr="0">
          <a:noAutofit/>
        </a:bodyPr>
        <a:lstStyle/>
        <a:p>
          <a:pPr marL="57150" lvl="1" indent="-57150" algn="l" defTabSz="400050">
            <a:lnSpc>
              <a:spcPct val="90000"/>
            </a:lnSpc>
            <a:spcBef>
              <a:spcPct val="0"/>
            </a:spcBef>
            <a:spcAft>
              <a:spcPct val="15000"/>
            </a:spcAft>
            <a:buChar char="•"/>
          </a:pPr>
          <a:r>
            <a:rPr lang="en-US" sz="900" kern="1200"/>
            <a:t>MEM admin portal</a:t>
          </a:r>
        </a:p>
        <a:p>
          <a:pPr marL="57150" lvl="1" indent="-57150" algn="l" defTabSz="400050">
            <a:lnSpc>
              <a:spcPct val="90000"/>
            </a:lnSpc>
            <a:spcBef>
              <a:spcPct val="0"/>
            </a:spcBef>
            <a:spcAft>
              <a:spcPct val="15000"/>
            </a:spcAft>
            <a:buChar char="•"/>
          </a:pPr>
          <a:r>
            <a:rPr lang="en-US" sz="900" kern="1200"/>
            <a:t>Microsoft 365 admin portal</a:t>
          </a:r>
        </a:p>
        <a:p>
          <a:pPr marL="57150" lvl="1" indent="-57150" algn="l" defTabSz="400050">
            <a:lnSpc>
              <a:spcPct val="90000"/>
            </a:lnSpc>
            <a:spcBef>
              <a:spcPct val="0"/>
            </a:spcBef>
            <a:spcAft>
              <a:spcPct val="15000"/>
            </a:spcAft>
            <a:buChar char="•"/>
          </a:pPr>
          <a:r>
            <a:rPr lang="en-US" sz="900" kern="1200"/>
            <a:t>Azure portal</a:t>
          </a:r>
        </a:p>
      </dsp:txBody>
      <dsp:txXfrm>
        <a:off x="0" y="4318730"/>
        <a:ext cx="7293798" cy="680400"/>
      </dsp:txXfrm>
    </dsp:sp>
    <dsp:sp modelId="{D03F702F-C659-4CCB-8A43-6EFEA837DDD9}">
      <dsp:nvSpPr>
        <dsp:cNvPr id="0" name=""/>
        <dsp:cNvSpPr/>
      </dsp:nvSpPr>
      <dsp:spPr>
        <a:xfrm>
          <a:off x="364689" y="4185890"/>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kern="1200"/>
            <a:t>Different administrative tasks require that you use one of the following administrative websites:</a:t>
          </a:r>
        </a:p>
      </dsp:txBody>
      <dsp:txXfrm>
        <a:off x="377658" y="4198859"/>
        <a:ext cx="5079720" cy="239742"/>
      </dsp:txXfrm>
    </dsp:sp>
    <dsp:sp modelId="{9916479D-FB44-4F5D-B69D-85C9FB6045FA}">
      <dsp:nvSpPr>
        <dsp:cNvPr id="0" name=""/>
        <dsp:cNvSpPr/>
      </dsp:nvSpPr>
      <dsp:spPr>
        <a:xfrm>
          <a:off x="0" y="5180570"/>
          <a:ext cx="7293798" cy="822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6080" tIns="187452" rIns="566080" bIns="64008" numCol="1" spcCol="1270" anchor="t" anchorCtr="0">
          <a:noAutofit/>
        </a:bodyPr>
        <a:lstStyle/>
        <a:p>
          <a:pPr marL="57150" lvl="1" indent="-57150" algn="l" defTabSz="400050">
            <a:lnSpc>
              <a:spcPct val="90000"/>
            </a:lnSpc>
            <a:spcBef>
              <a:spcPct val="0"/>
            </a:spcBef>
            <a:spcAft>
              <a:spcPct val="15000"/>
            </a:spcAft>
            <a:buChar char="•"/>
          </a:pPr>
          <a:r>
            <a:rPr lang="en-US" sz="900" kern="1200"/>
            <a:t>Microsoft Edge – Chromium-based (latest version)</a:t>
          </a:r>
        </a:p>
        <a:p>
          <a:pPr marL="57150" lvl="1" indent="-57150" algn="l" defTabSz="400050">
            <a:lnSpc>
              <a:spcPct val="90000"/>
            </a:lnSpc>
            <a:spcBef>
              <a:spcPct val="0"/>
            </a:spcBef>
            <a:spcAft>
              <a:spcPct val="15000"/>
            </a:spcAft>
            <a:buChar char="•"/>
          </a:pPr>
          <a:r>
            <a:rPr lang="en-US" sz="900" kern="1200"/>
            <a:t>Safari (latest version, Mac only)</a:t>
          </a:r>
        </a:p>
        <a:p>
          <a:pPr marL="57150" lvl="1" indent="-57150" algn="l" defTabSz="400050">
            <a:lnSpc>
              <a:spcPct val="90000"/>
            </a:lnSpc>
            <a:spcBef>
              <a:spcPct val="0"/>
            </a:spcBef>
            <a:spcAft>
              <a:spcPct val="15000"/>
            </a:spcAft>
            <a:buChar char="•"/>
          </a:pPr>
          <a:r>
            <a:rPr lang="en-US" sz="900" kern="1200"/>
            <a:t>Chrome (latest version)</a:t>
          </a:r>
        </a:p>
        <a:p>
          <a:pPr marL="57150" lvl="1" indent="-57150" algn="l" defTabSz="400050">
            <a:lnSpc>
              <a:spcPct val="90000"/>
            </a:lnSpc>
            <a:spcBef>
              <a:spcPct val="0"/>
            </a:spcBef>
            <a:spcAft>
              <a:spcPct val="15000"/>
            </a:spcAft>
            <a:buChar char="•"/>
          </a:pPr>
          <a:r>
            <a:rPr lang="en-US" sz="900" kern="1200"/>
            <a:t>Firefox (latest version)</a:t>
          </a:r>
        </a:p>
      </dsp:txBody>
      <dsp:txXfrm>
        <a:off x="0" y="5180570"/>
        <a:ext cx="7293798" cy="822150"/>
      </dsp:txXfrm>
    </dsp:sp>
    <dsp:sp modelId="{9B2F9B90-E673-4839-BFE8-834CA8ADF84E}">
      <dsp:nvSpPr>
        <dsp:cNvPr id="0" name=""/>
        <dsp:cNvSpPr/>
      </dsp:nvSpPr>
      <dsp:spPr>
        <a:xfrm>
          <a:off x="364689" y="5047730"/>
          <a:ext cx="5105658"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982" tIns="0" rIns="192982" bIns="0" numCol="1" spcCol="1270" anchor="ctr" anchorCtr="0">
          <a:noAutofit/>
        </a:bodyPr>
        <a:lstStyle/>
        <a:p>
          <a:pPr marL="0" lvl="0" indent="0" algn="l" defTabSz="400050">
            <a:lnSpc>
              <a:spcPct val="90000"/>
            </a:lnSpc>
            <a:spcBef>
              <a:spcPct val="0"/>
            </a:spcBef>
            <a:spcAft>
              <a:spcPct val="35000"/>
            </a:spcAft>
            <a:buNone/>
          </a:pPr>
          <a:r>
            <a:rPr lang="en-US" sz="900" kern="1200"/>
            <a:t>The following browsers are supported for these portals:</a:t>
          </a:r>
        </a:p>
      </dsp:txBody>
      <dsp:txXfrm>
        <a:off x="377658" y="5060699"/>
        <a:ext cx="5079720" cy="2397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BBE8E-D588-49D9-B2FB-2BB47AA68320}">
      <dsp:nvSpPr>
        <dsp:cNvPr id="0" name=""/>
        <dsp:cNvSpPr/>
      </dsp:nvSpPr>
      <dsp:spPr>
        <a:xfrm>
          <a:off x="0" y="85660"/>
          <a:ext cx="7161017"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Company portal:</a:t>
          </a:r>
        </a:p>
      </dsp:txBody>
      <dsp:txXfrm>
        <a:off x="28100" y="113760"/>
        <a:ext cx="7104817" cy="519439"/>
      </dsp:txXfrm>
    </dsp:sp>
    <dsp:sp modelId="{756DCFD2-C20F-4495-A0A5-688245F1FA14}">
      <dsp:nvSpPr>
        <dsp:cNvPr id="0" name=""/>
        <dsp:cNvSpPr/>
      </dsp:nvSpPr>
      <dsp:spPr>
        <a:xfrm>
          <a:off x="0" y="661300"/>
          <a:ext cx="7161017" cy="151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36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Azure AD Enterprise applications</a:t>
          </a:r>
        </a:p>
        <a:p>
          <a:pPr marL="171450" lvl="1" indent="-171450" algn="l" defTabSz="844550">
            <a:lnSpc>
              <a:spcPct val="90000"/>
            </a:lnSpc>
            <a:spcBef>
              <a:spcPct val="0"/>
            </a:spcBef>
            <a:spcAft>
              <a:spcPct val="20000"/>
            </a:spcAft>
            <a:buChar char="•"/>
          </a:pPr>
          <a:r>
            <a:rPr lang="en-US" sz="1900" kern="1200"/>
            <a:t>Office Online applications</a:t>
          </a:r>
        </a:p>
        <a:p>
          <a:pPr marL="171450" lvl="1" indent="-171450" algn="l" defTabSz="844550">
            <a:lnSpc>
              <a:spcPct val="90000"/>
            </a:lnSpc>
            <a:spcBef>
              <a:spcPct val="0"/>
            </a:spcBef>
            <a:spcAft>
              <a:spcPct val="20000"/>
            </a:spcAft>
            <a:buChar char="•"/>
          </a:pPr>
          <a:r>
            <a:rPr lang="en-US" sz="1900" kern="1200"/>
            <a:t>You can use the hide features to prevent or allow users from performing self-service actions on devices in the company portal website and client apps.</a:t>
          </a:r>
        </a:p>
      </dsp:txBody>
      <dsp:txXfrm>
        <a:off x="0" y="661300"/>
        <a:ext cx="7161017" cy="1515240"/>
      </dsp:txXfrm>
    </dsp:sp>
    <dsp:sp modelId="{1D4A4A8B-FFEF-44EA-A0DB-0C8659B8F547}">
      <dsp:nvSpPr>
        <dsp:cNvPr id="0" name=""/>
        <dsp:cNvSpPr/>
      </dsp:nvSpPr>
      <dsp:spPr>
        <a:xfrm>
          <a:off x="0" y="2176540"/>
          <a:ext cx="7161017"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Actions are available:</a:t>
          </a:r>
        </a:p>
      </dsp:txBody>
      <dsp:txXfrm>
        <a:off x="28100" y="2204640"/>
        <a:ext cx="7104817" cy="519439"/>
      </dsp:txXfrm>
    </dsp:sp>
    <dsp:sp modelId="{6EB0C56F-948A-4E1D-9F78-EE39B600E290}">
      <dsp:nvSpPr>
        <dsp:cNvPr id="0" name=""/>
        <dsp:cNvSpPr/>
      </dsp:nvSpPr>
      <dsp:spPr>
        <a:xfrm>
          <a:off x="0" y="2752180"/>
          <a:ext cx="7161017"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36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Hide the remove button on corporate Windows devices.</a:t>
          </a:r>
        </a:p>
        <a:p>
          <a:pPr marL="171450" lvl="1" indent="-171450" algn="l" defTabSz="844550">
            <a:lnSpc>
              <a:spcPct val="90000"/>
            </a:lnSpc>
            <a:spcBef>
              <a:spcPct val="0"/>
            </a:spcBef>
            <a:spcAft>
              <a:spcPct val="20000"/>
            </a:spcAft>
            <a:buChar char="•"/>
          </a:pPr>
          <a:r>
            <a:rPr lang="en-US" sz="1900" kern="1200"/>
            <a:t>Hide the reset button on corporate Windows devices.</a:t>
          </a:r>
        </a:p>
        <a:p>
          <a:pPr marL="171450" lvl="1" indent="-171450" algn="l" defTabSz="844550">
            <a:lnSpc>
              <a:spcPct val="90000"/>
            </a:lnSpc>
            <a:spcBef>
              <a:spcPct val="0"/>
            </a:spcBef>
            <a:spcAft>
              <a:spcPct val="20000"/>
            </a:spcAft>
            <a:buChar char="•"/>
          </a:pPr>
          <a:r>
            <a:rPr lang="en-US" sz="1900" kern="1200"/>
            <a:t>Hide the remove button on corporate iOS/iPadOS devices.</a:t>
          </a:r>
        </a:p>
        <a:p>
          <a:pPr marL="171450" lvl="1" indent="-171450" algn="l" defTabSz="844550">
            <a:lnSpc>
              <a:spcPct val="90000"/>
            </a:lnSpc>
            <a:spcBef>
              <a:spcPct val="0"/>
            </a:spcBef>
            <a:spcAft>
              <a:spcPct val="20000"/>
            </a:spcAft>
            <a:buChar char="•"/>
          </a:pPr>
          <a:r>
            <a:rPr lang="en-US" sz="1900" kern="1200"/>
            <a:t>Hide the reset button on corporate iOS/iPadOS devices.</a:t>
          </a:r>
        </a:p>
      </dsp:txBody>
      <dsp:txXfrm>
        <a:off x="0" y="2752180"/>
        <a:ext cx="7161017" cy="131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BE16C-433B-42EE-B22B-A25E2E902374}">
      <dsp:nvSpPr>
        <dsp:cNvPr id="0" name=""/>
        <dsp:cNvSpPr/>
      </dsp:nvSpPr>
      <dsp:spPr>
        <a:xfrm>
          <a:off x="0" y="570383"/>
          <a:ext cx="6263640"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does Microsoft Endpoint Manager provide for an organization?</a:t>
          </a:r>
          <a:endParaRPr lang="en-US" sz="1600" kern="1200"/>
        </a:p>
      </dsp:txBody>
      <dsp:txXfrm>
        <a:off x="18734" y="589117"/>
        <a:ext cx="6226172" cy="346292"/>
      </dsp:txXfrm>
    </dsp:sp>
    <dsp:sp modelId="{1F7469A4-FD5B-4791-A361-FCCE1801A8E4}">
      <dsp:nvSpPr>
        <dsp:cNvPr id="0" name=""/>
        <dsp:cNvSpPr/>
      </dsp:nvSpPr>
      <dsp:spPr>
        <a:xfrm>
          <a:off x="0" y="954144"/>
          <a:ext cx="6263640"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Endpoint Manager helps keep an organization's cloud and on-premises devices, apps, and data secure.</a:t>
          </a:r>
        </a:p>
        <a:p>
          <a:pPr marL="114300" lvl="1" indent="-114300" algn="l" defTabSz="533400">
            <a:lnSpc>
              <a:spcPct val="90000"/>
            </a:lnSpc>
            <a:spcBef>
              <a:spcPct val="0"/>
            </a:spcBef>
            <a:spcAft>
              <a:spcPct val="20000"/>
            </a:spcAft>
            <a:buChar char="•"/>
          </a:pPr>
          <a:r>
            <a:rPr lang="en-US" sz="1200" kern="1200"/>
            <a:t>Endpoint Manager ensures an organization no longer needs credentials to access and share company data.</a:t>
          </a:r>
        </a:p>
        <a:p>
          <a:pPr marL="114300" lvl="1" indent="-114300" algn="l" defTabSz="533400">
            <a:lnSpc>
              <a:spcPct val="90000"/>
            </a:lnSpc>
            <a:spcBef>
              <a:spcPct val="0"/>
            </a:spcBef>
            <a:spcAft>
              <a:spcPct val="20000"/>
            </a:spcAft>
            <a:buChar char="•"/>
          </a:pPr>
          <a:r>
            <a:rPr lang="en-US" sz="1200" kern="1200"/>
            <a:t>Endpoint Manager prevents remote devices and apps from accessing an organization's resources.</a:t>
          </a:r>
        </a:p>
      </dsp:txBody>
      <dsp:txXfrm>
        <a:off x="0" y="954144"/>
        <a:ext cx="6263640" cy="1126080"/>
      </dsp:txXfrm>
    </dsp:sp>
    <dsp:sp modelId="{4041B5CD-FC48-4A11-A5AC-E0E621C2F7D0}">
      <dsp:nvSpPr>
        <dsp:cNvPr id="0" name=""/>
        <dsp:cNvSpPr/>
      </dsp:nvSpPr>
      <dsp:spPr>
        <a:xfrm>
          <a:off x="0" y="2080224"/>
          <a:ext cx="6263640" cy="3837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are endpoints?</a:t>
          </a:r>
          <a:endParaRPr lang="en-US" sz="1600" kern="1200"/>
        </a:p>
      </dsp:txBody>
      <dsp:txXfrm>
        <a:off x="18734" y="2098958"/>
        <a:ext cx="6226172" cy="346292"/>
      </dsp:txXfrm>
    </dsp:sp>
    <dsp:sp modelId="{03C2BB5C-E544-424D-B593-0F157E460F79}">
      <dsp:nvSpPr>
        <dsp:cNvPr id="0" name=""/>
        <dsp:cNvSpPr/>
      </dsp:nvSpPr>
      <dsp:spPr>
        <a:xfrm>
          <a:off x="0" y="2463984"/>
          <a:ext cx="6263640"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Endpoints are the policies that the users and groups of an organization use to safely transfer data.</a:t>
          </a:r>
        </a:p>
        <a:p>
          <a:pPr marL="114300" lvl="1" indent="-114300" algn="l" defTabSz="533400">
            <a:lnSpc>
              <a:spcPct val="90000"/>
            </a:lnSpc>
            <a:spcBef>
              <a:spcPct val="0"/>
            </a:spcBef>
            <a:spcAft>
              <a:spcPct val="20000"/>
            </a:spcAft>
            <a:buChar char="•"/>
          </a:pPr>
          <a:r>
            <a:rPr lang="en-US" sz="1200" kern="1200"/>
            <a:t>Endpoints are the end-users of an organization.</a:t>
          </a:r>
        </a:p>
        <a:p>
          <a:pPr marL="114300" lvl="1" indent="-114300" algn="l" defTabSz="533400">
            <a:lnSpc>
              <a:spcPct val="90000"/>
            </a:lnSpc>
            <a:spcBef>
              <a:spcPct val="0"/>
            </a:spcBef>
            <a:spcAft>
              <a:spcPct val="20000"/>
            </a:spcAft>
            <a:buChar char="•"/>
          </a:pPr>
          <a:r>
            <a:rPr lang="en-US" sz="1200" kern="1200"/>
            <a:t>Endpoints include mobile devices, desktop computers, servers, and apps that an organization uses.</a:t>
          </a:r>
        </a:p>
      </dsp:txBody>
      <dsp:txXfrm>
        <a:off x="0" y="2463984"/>
        <a:ext cx="6263640" cy="960480"/>
      </dsp:txXfrm>
    </dsp:sp>
    <dsp:sp modelId="{D3930C33-953D-460D-8730-149B75B50351}">
      <dsp:nvSpPr>
        <dsp:cNvPr id="0" name=""/>
        <dsp:cNvSpPr/>
      </dsp:nvSpPr>
      <dsp:spPr>
        <a:xfrm>
          <a:off x="0" y="3424464"/>
          <a:ext cx="6263640" cy="383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co-management as it applies to Microsoft Endpoint Manager?</a:t>
          </a:r>
          <a:endParaRPr lang="en-US" sz="1600" kern="1200"/>
        </a:p>
      </dsp:txBody>
      <dsp:txXfrm>
        <a:off x="18734" y="3443198"/>
        <a:ext cx="6226172" cy="346292"/>
      </dsp:txXfrm>
    </dsp:sp>
    <dsp:sp modelId="{0B7BB3DC-48BC-4A25-BC4E-B4BC4BB254D4}">
      <dsp:nvSpPr>
        <dsp:cNvPr id="0" name=""/>
        <dsp:cNvSpPr/>
      </dsp:nvSpPr>
      <dsp:spPr>
        <a:xfrm>
          <a:off x="0" y="3808224"/>
          <a:ext cx="6263640"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Co-management describes how an organization can concurrently manage Windows 10/11 devices using both Configuration Manager and Microsoft Intune.</a:t>
          </a:r>
        </a:p>
        <a:p>
          <a:pPr marL="114300" lvl="1" indent="-114300" algn="l" defTabSz="533400">
            <a:lnSpc>
              <a:spcPct val="90000"/>
            </a:lnSpc>
            <a:spcBef>
              <a:spcPct val="0"/>
            </a:spcBef>
            <a:spcAft>
              <a:spcPct val="20000"/>
            </a:spcAft>
            <a:buChar char="•"/>
          </a:pPr>
          <a:r>
            <a:rPr lang="en-US" sz="1200" kern="1200"/>
            <a:t>Co-management describes how an organization can manage non-Windows devices at an organization using Microsoft 365, BitLocker, and Azure Active Directory.</a:t>
          </a:r>
        </a:p>
        <a:p>
          <a:pPr marL="114300" lvl="1" indent="-114300" algn="l" defTabSz="533400">
            <a:lnSpc>
              <a:spcPct val="90000"/>
            </a:lnSpc>
            <a:spcBef>
              <a:spcPct val="0"/>
            </a:spcBef>
            <a:spcAft>
              <a:spcPct val="20000"/>
            </a:spcAft>
            <a:buChar char="•"/>
          </a:pPr>
          <a:r>
            <a:rPr lang="en-US" sz="1200" kern="1200"/>
            <a:t>Co-management describes how company owned devices can be managed without using cloud-based services.</a:t>
          </a:r>
        </a:p>
      </dsp:txBody>
      <dsp:txXfrm>
        <a:off x="0" y="3808224"/>
        <a:ext cx="6263640" cy="1126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CCFFB-7605-425A-BA28-7498E1936800}">
      <dsp:nvSpPr>
        <dsp:cNvPr id="0" name=""/>
        <dsp:cNvSpPr/>
      </dsp:nvSpPr>
      <dsp:spPr>
        <a:xfrm>
          <a:off x="0" y="76738"/>
          <a:ext cx="5314543" cy="6753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Intune connectors are also available:</a:t>
          </a:r>
        </a:p>
      </dsp:txBody>
      <dsp:txXfrm>
        <a:off x="32967" y="109705"/>
        <a:ext cx="5248609" cy="609393"/>
      </dsp:txXfrm>
    </dsp:sp>
    <dsp:sp modelId="{1AF9E036-EACC-465B-91F0-D8F9F5D1A259}">
      <dsp:nvSpPr>
        <dsp:cNvPr id="0" name=""/>
        <dsp:cNvSpPr/>
      </dsp:nvSpPr>
      <dsp:spPr>
        <a:xfrm>
          <a:off x="0" y="752066"/>
          <a:ext cx="5314543"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3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The Intune Connector for Active Directory adds entries to your on-premises Active Directory domain for computers that enroll using Windows Autopilot.</a:t>
          </a:r>
        </a:p>
      </dsp:txBody>
      <dsp:txXfrm>
        <a:off x="0" y="752066"/>
        <a:ext cx="5314543" cy="598230"/>
      </dsp:txXfrm>
    </dsp:sp>
    <dsp:sp modelId="{E9F60C10-5B22-4363-8412-CEB22C5B5420}">
      <dsp:nvSpPr>
        <dsp:cNvPr id="0" name=""/>
        <dsp:cNvSpPr/>
      </dsp:nvSpPr>
      <dsp:spPr>
        <a:xfrm>
          <a:off x="0" y="1350296"/>
          <a:ext cx="5314543" cy="67532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Note:</a:t>
          </a:r>
          <a:r>
            <a:rPr lang="en-US" sz="1700" kern="1200"/>
            <a:t> For more information,  read the article: “Deploy hybrid Azure AD-joined devices.”</a:t>
          </a:r>
        </a:p>
      </dsp:txBody>
      <dsp:txXfrm>
        <a:off x="32967" y="1383263"/>
        <a:ext cx="5248609" cy="609393"/>
      </dsp:txXfrm>
    </dsp:sp>
    <dsp:sp modelId="{2ECBFC18-46E8-4BF7-B544-E7BA1E04C65A}">
      <dsp:nvSpPr>
        <dsp:cNvPr id="0" name=""/>
        <dsp:cNvSpPr/>
      </dsp:nvSpPr>
      <dsp:spPr>
        <a:xfrm>
          <a:off x="0" y="2025623"/>
          <a:ext cx="5314543" cy="5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3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The Intune certificate connector processes certificate requests from devices that use certificates for authentication and S/MIME email encryption.</a:t>
          </a:r>
        </a:p>
      </dsp:txBody>
      <dsp:txXfrm>
        <a:off x="0" y="2025623"/>
        <a:ext cx="5314543" cy="598230"/>
      </dsp:txXfrm>
    </dsp:sp>
    <dsp:sp modelId="{4A73C66F-EB78-41BC-9556-79F9C1BF7BF5}">
      <dsp:nvSpPr>
        <dsp:cNvPr id="0" name=""/>
        <dsp:cNvSpPr/>
      </dsp:nvSpPr>
      <dsp:spPr>
        <a:xfrm>
          <a:off x="0" y="2623853"/>
          <a:ext cx="5314543" cy="67532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Note:</a:t>
          </a:r>
          <a:r>
            <a:rPr lang="en-US" sz="1700" kern="1200"/>
            <a:t> For more information, read the article: “Use certificates for authentication.”</a:t>
          </a:r>
        </a:p>
      </dsp:txBody>
      <dsp:txXfrm>
        <a:off x="32967" y="2656820"/>
        <a:ext cx="5248609" cy="609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A4494-D1B6-4629-B2A7-FA82AE397A9A}">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D384F-C1E5-412F-81A7-808741F78BDF}">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4E3D1-5302-4353-8A39-4CFAD9B83BCA}">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ZERO-TRUST </a:t>
          </a:r>
        </a:p>
      </dsp:txBody>
      <dsp:txXfrm>
        <a:off x="1172126" y="90072"/>
        <a:ext cx="2114937" cy="897246"/>
      </dsp:txXfrm>
    </dsp:sp>
    <dsp:sp modelId="{DD79682A-C2E5-4859-8362-9215F843B966}">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06655-0249-464C-8D9D-7922824B4478}">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7CD9BF-FF5C-45BD-B598-60299CEEA979}">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OVER-THE-AIR</a:t>
          </a:r>
        </a:p>
      </dsp:txBody>
      <dsp:txXfrm>
        <a:off x="4745088" y="90072"/>
        <a:ext cx="2114937" cy="897246"/>
      </dsp:txXfrm>
    </dsp:sp>
    <dsp:sp modelId="{39331AB8-4EAB-4791-8D47-AED9774D0EA4}">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97CE4-5AA0-4899-BFF9-C29F2C64B8E3}">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1D213-EFA2-4C6C-93AE-A267E79DC16B}">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CLOUD DATA protection</a:t>
          </a:r>
        </a:p>
      </dsp:txBody>
      <dsp:txXfrm>
        <a:off x="8318049" y="90072"/>
        <a:ext cx="2114937" cy="897246"/>
      </dsp:txXfrm>
    </dsp:sp>
    <dsp:sp modelId="{4F184357-47CA-4753-9364-92073EB750C4}">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CD5B1-2E36-4099-8EAB-4768178E7994}">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D7A5A-AB1A-44B6-9C61-F9E03AC57BFA}">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PASSWORDLESS AUTHENTICATION model</a:t>
          </a:r>
        </a:p>
      </dsp:txBody>
      <dsp:txXfrm>
        <a:off x="1172126" y="1727045"/>
        <a:ext cx="2114937" cy="897246"/>
      </dsp:txXfrm>
    </dsp:sp>
    <dsp:sp modelId="{679F6A06-27D7-4AC5-B75A-FCA63F5A94A7}">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5F418-4925-41FF-9B40-D88CCE79514D}">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26C00-39BD-4816-BEC0-DB0F47147061}">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ZERO TOUCH PROVISIONING</a:t>
          </a:r>
        </a:p>
      </dsp:txBody>
      <dsp:txXfrm>
        <a:off x="4745088" y="1727045"/>
        <a:ext cx="2114937" cy="897246"/>
      </dsp:txXfrm>
    </dsp:sp>
    <dsp:sp modelId="{824C9B82-0A84-4C03-96C8-04D53CDB85E5}">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79C12-C10A-4724-8893-7D9E5D59AEC9}">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02CC7-1589-4AF3-8564-C54324F6B131}">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REMOTE SUPPORT</a:t>
          </a:r>
        </a:p>
      </dsp:txBody>
      <dsp:txXfrm>
        <a:off x="8318049" y="1727045"/>
        <a:ext cx="2114937" cy="897246"/>
      </dsp:txXfrm>
    </dsp:sp>
    <dsp:sp modelId="{B8A24435-2899-4A9A-82F1-DD95035CBCE5}">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D6676-4CB7-46FA-8E7B-4CA5DFA9111C}">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D7A41-2F5C-46EB-A87C-6C3A8E1CA643}">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On-premises</a:t>
          </a:r>
        </a:p>
      </dsp:txBody>
      <dsp:txXfrm>
        <a:off x="1172126" y="3364019"/>
        <a:ext cx="2114937" cy="897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9985F-9602-475C-96C3-4432FD094FD0}">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B4190-357F-4732-9DD5-DF8F81287DF4}">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A5AEF6-5326-485C-9F9F-BC95ED551B83}">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Co-management workloads</a:t>
          </a:r>
        </a:p>
      </dsp:txBody>
      <dsp:txXfrm>
        <a:off x="1342800" y="3054438"/>
        <a:ext cx="3600000" cy="720000"/>
      </dsp:txXfrm>
    </dsp:sp>
    <dsp:sp modelId="{C6C23E59-F333-4067-9CDD-A4AB92507AB8}">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CE4B3-520F-4877-8A07-C6FDE4720D6E}">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A96397-CA38-4FF6-B639-78F5687A58B8}">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Cloud-native management</a:t>
          </a:r>
        </a:p>
      </dsp:txBody>
      <dsp:txXfrm>
        <a:off x="5572800" y="3054438"/>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EFFFF-8D95-4046-B8BB-93F5FEC3569E}">
      <dsp:nvSpPr>
        <dsp:cNvPr id="0" name=""/>
        <dsp:cNvSpPr/>
      </dsp:nvSpPr>
      <dsp:spPr>
        <a:xfrm>
          <a:off x="0" y="534443"/>
          <a:ext cx="7037387"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467E13-9DB0-46EF-8E3A-F3BDBF6C27E4}">
      <dsp:nvSpPr>
        <dsp:cNvPr id="0" name=""/>
        <dsp:cNvSpPr/>
      </dsp:nvSpPr>
      <dsp:spPr>
        <a:xfrm>
          <a:off x="351869" y="62123"/>
          <a:ext cx="4926170" cy="944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98" tIns="0" rIns="186198" bIns="0" numCol="1" spcCol="1270" anchor="ctr" anchorCtr="0">
          <a:noAutofit/>
        </a:bodyPr>
        <a:lstStyle/>
        <a:p>
          <a:pPr marL="0" lvl="0" indent="0" algn="l" defTabSz="1422400">
            <a:lnSpc>
              <a:spcPct val="90000"/>
            </a:lnSpc>
            <a:spcBef>
              <a:spcPct val="0"/>
            </a:spcBef>
            <a:spcAft>
              <a:spcPct val="35000"/>
            </a:spcAft>
            <a:buNone/>
          </a:pPr>
          <a:r>
            <a:rPr lang="en-US" sz="3200" kern="1200"/>
            <a:t>Resource access policies</a:t>
          </a:r>
        </a:p>
      </dsp:txBody>
      <dsp:txXfrm>
        <a:off x="397983" y="108237"/>
        <a:ext cx="4833942" cy="852412"/>
      </dsp:txXfrm>
    </dsp:sp>
    <dsp:sp modelId="{EF0C5261-A67B-4925-9D6A-90FDBB565077}">
      <dsp:nvSpPr>
        <dsp:cNvPr id="0" name=""/>
        <dsp:cNvSpPr/>
      </dsp:nvSpPr>
      <dsp:spPr>
        <a:xfrm>
          <a:off x="0" y="1985963"/>
          <a:ext cx="7037387" cy="342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6179" tIns="666496" rIns="54617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Antivirus: </a:t>
          </a:r>
        </a:p>
        <a:p>
          <a:pPr marL="285750" lvl="1" indent="-285750" algn="l" defTabSz="1422400">
            <a:lnSpc>
              <a:spcPct val="90000"/>
            </a:lnSpc>
            <a:spcBef>
              <a:spcPct val="0"/>
            </a:spcBef>
            <a:spcAft>
              <a:spcPct val="15000"/>
            </a:spcAft>
            <a:buChar char="•"/>
          </a:pPr>
          <a:r>
            <a:rPr lang="en-US" sz="3200" kern="1200"/>
            <a:t>Disk encryption</a:t>
          </a:r>
        </a:p>
        <a:p>
          <a:pPr marL="285750" lvl="1" indent="-285750" algn="l" defTabSz="1422400">
            <a:lnSpc>
              <a:spcPct val="90000"/>
            </a:lnSpc>
            <a:spcBef>
              <a:spcPct val="0"/>
            </a:spcBef>
            <a:spcAft>
              <a:spcPct val="15000"/>
            </a:spcAft>
            <a:buChar char="•"/>
          </a:pPr>
          <a:r>
            <a:rPr lang="en-US" sz="3200" kern="1200"/>
            <a:t>Firewall</a:t>
          </a:r>
        </a:p>
        <a:p>
          <a:pPr marL="285750" lvl="1" indent="-285750" algn="l" defTabSz="1422400">
            <a:lnSpc>
              <a:spcPct val="90000"/>
            </a:lnSpc>
            <a:spcBef>
              <a:spcPct val="0"/>
            </a:spcBef>
            <a:spcAft>
              <a:spcPct val="15000"/>
            </a:spcAft>
            <a:buChar char="•"/>
          </a:pPr>
          <a:r>
            <a:rPr lang="en-US" sz="3200" kern="1200"/>
            <a:t>Endpoint detection and response</a:t>
          </a:r>
        </a:p>
        <a:p>
          <a:pPr marL="285750" lvl="1" indent="-285750" algn="l" defTabSz="1422400">
            <a:lnSpc>
              <a:spcPct val="90000"/>
            </a:lnSpc>
            <a:spcBef>
              <a:spcPct val="0"/>
            </a:spcBef>
            <a:spcAft>
              <a:spcPct val="15000"/>
            </a:spcAft>
            <a:buChar char="•"/>
          </a:pPr>
          <a:r>
            <a:rPr lang="en-US" sz="3200" kern="1200"/>
            <a:t>Attack surface reduction</a:t>
          </a:r>
        </a:p>
      </dsp:txBody>
      <dsp:txXfrm>
        <a:off x="0" y="1985963"/>
        <a:ext cx="7037387" cy="3427200"/>
      </dsp:txXfrm>
    </dsp:sp>
    <dsp:sp modelId="{E38E2A4E-6687-4128-ADCA-962D7D9B1F0B}">
      <dsp:nvSpPr>
        <dsp:cNvPr id="0" name=""/>
        <dsp:cNvSpPr/>
      </dsp:nvSpPr>
      <dsp:spPr>
        <a:xfrm>
          <a:off x="351869" y="1513643"/>
          <a:ext cx="4926170" cy="944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198" tIns="0" rIns="186198" bIns="0" numCol="1" spcCol="1270" anchor="ctr" anchorCtr="0">
          <a:noAutofit/>
        </a:bodyPr>
        <a:lstStyle/>
        <a:p>
          <a:pPr marL="0" lvl="0" indent="0" algn="l" defTabSz="1422400">
            <a:lnSpc>
              <a:spcPct val="90000"/>
            </a:lnSpc>
            <a:spcBef>
              <a:spcPct val="0"/>
            </a:spcBef>
            <a:spcAft>
              <a:spcPct val="35000"/>
            </a:spcAft>
            <a:buNone/>
          </a:pPr>
          <a:r>
            <a:rPr lang="en-US" sz="3200" kern="1200"/>
            <a:t>Endpoint protection</a:t>
          </a:r>
        </a:p>
      </dsp:txBody>
      <dsp:txXfrm>
        <a:off x="397983" y="1559757"/>
        <a:ext cx="4833942" cy="8524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08859-3C7D-412F-996A-A7AAD7DB20C8}">
      <dsp:nvSpPr>
        <dsp:cNvPr id="0" name=""/>
        <dsp:cNvSpPr/>
      </dsp:nvSpPr>
      <dsp:spPr>
        <a:xfrm>
          <a:off x="0" y="2673"/>
          <a:ext cx="703738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1BFEC-CDCD-4D55-BDF5-1659851ED57E}">
      <dsp:nvSpPr>
        <dsp:cNvPr id="0" name=""/>
        <dsp:cNvSpPr/>
      </dsp:nvSpPr>
      <dsp:spPr>
        <a:xfrm>
          <a:off x="0" y="2673"/>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Account protection</a:t>
          </a:r>
        </a:p>
      </dsp:txBody>
      <dsp:txXfrm>
        <a:off x="0" y="2673"/>
        <a:ext cx="7037387" cy="911656"/>
      </dsp:txXfrm>
    </dsp:sp>
    <dsp:sp modelId="{25BE9321-4F80-4D2C-8129-1AD41A0AF095}">
      <dsp:nvSpPr>
        <dsp:cNvPr id="0" name=""/>
        <dsp:cNvSpPr/>
      </dsp:nvSpPr>
      <dsp:spPr>
        <a:xfrm>
          <a:off x="0" y="914330"/>
          <a:ext cx="7037387"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C1C5F-1299-42E5-BD82-6FA21E4E1262}">
      <dsp:nvSpPr>
        <dsp:cNvPr id="0" name=""/>
        <dsp:cNvSpPr/>
      </dsp:nvSpPr>
      <dsp:spPr>
        <a:xfrm>
          <a:off x="0" y="914330"/>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Device configuration</a:t>
          </a:r>
        </a:p>
      </dsp:txBody>
      <dsp:txXfrm>
        <a:off x="0" y="914330"/>
        <a:ext cx="7037387" cy="911656"/>
      </dsp:txXfrm>
    </dsp:sp>
    <dsp:sp modelId="{735A7A0C-273F-44AA-AE03-AE70DA93FE38}">
      <dsp:nvSpPr>
        <dsp:cNvPr id="0" name=""/>
        <dsp:cNvSpPr/>
      </dsp:nvSpPr>
      <dsp:spPr>
        <a:xfrm>
          <a:off x="0" y="1825986"/>
          <a:ext cx="7037387"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A38B2-0746-4F14-B80A-DBECC0185383}">
      <dsp:nvSpPr>
        <dsp:cNvPr id="0" name=""/>
        <dsp:cNvSpPr/>
      </dsp:nvSpPr>
      <dsp:spPr>
        <a:xfrm>
          <a:off x="0" y="1825986"/>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Office Click-to-Run apps</a:t>
          </a:r>
        </a:p>
      </dsp:txBody>
      <dsp:txXfrm>
        <a:off x="0" y="1825986"/>
        <a:ext cx="7037387" cy="911656"/>
      </dsp:txXfrm>
    </dsp:sp>
    <dsp:sp modelId="{628C230D-3C9D-4110-9549-BA46EF404C8A}">
      <dsp:nvSpPr>
        <dsp:cNvPr id="0" name=""/>
        <dsp:cNvSpPr/>
      </dsp:nvSpPr>
      <dsp:spPr>
        <a:xfrm>
          <a:off x="0" y="2737643"/>
          <a:ext cx="7037387"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4584A9-DA58-435F-8DEA-07E4D266D9F8}">
      <dsp:nvSpPr>
        <dsp:cNvPr id="0" name=""/>
        <dsp:cNvSpPr/>
      </dsp:nvSpPr>
      <dsp:spPr>
        <a:xfrm>
          <a:off x="0" y="2737643"/>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Client apps</a:t>
          </a:r>
        </a:p>
      </dsp:txBody>
      <dsp:txXfrm>
        <a:off x="0" y="2737643"/>
        <a:ext cx="7037387" cy="911656"/>
      </dsp:txXfrm>
    </dsp:sp>
    <dsp:sp modelId="{C61F8956-DAB7-497F-8E08-C773C4C4E459}">
      <dsp:nvSpPr>
        <dsp:cNvPr id="0" name=""/>
        <dsp:cNvSpPr/>
      </dsp:nvSpPr>
      <dsp:spPr>
        <a:xfrm>
          <a:off x="0" y="3649300"/>
          <a:ext cx="7037387"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4C4BC-2102-45A4-AEF5-612C545D053A}">
      <dsp:nvSpPr>
        <dsp:cNvPr id="0" name=""/>
        <dsp:cNvSpPr/>
      </dsp:nvSpPr>
      <dsp:spPr>
        <a:xfrm>
          <a:off x="0" y="3649300"/>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Desktop Analytics</a:t>
          </a:r>
        </a:p>
      </dsp:txBody>
      <dsp:txXfrm>
        <a:off x="0" y="3649300"/>
        <a:ext cx="7037387" cy="911656"/>
      </dsp:txXfrm>
    </dsp:sp>
    <dsp:sp modelId="{3F8BA6A0-959B-4245-B28E-C9DA90DF03C4}">
      <dsp:nvSpPr>
        <dsp:cNvPr id="0" name=""/>
        <dsp:cNvSpPr/>
      </dsp:nvSpPr>
      <dsp:spPr>
        <a:xfrm>
          <a:off x="0" y="4560956"/>
          <a:ext cx="7037387"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82AB2-748E-4777-A6FB-D3B4241BA1E5}">
      <dsp:nvSpPr>
        <dsp:cNvPr id="0" name=""/>
        <dsp:cNvSpPr/>
      </dsp:nvSpPr>
      <dsp:spPr>
        <a:xfrm>
          <a:off x="0" y="4560956"/>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Windows Autopilot</a:t>
          </a:r>
        </a:p>
      </dsp:txBody>
      <dsp:txXfrm>
        <a:off x="0" y="4560956"/>
        <a:ext cx="7037387" cy="9116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8A0AD-E3EF-4E9F-9122-F8A310B586D0}">
      <dsp:nvSpPr>
        <dsp:cNvPr id="0" name=""/>
        <dsp:cNvSpPr/>
      </dsp:nvSpPr>
      <dsp:spPr>
        <a:xfrm>
          <a:off x="0" y="2673"/>
          <a:ext cx="703738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6326A-19B9-46AC-BB85-A935868977DE}">
      <dsp:nvSpPr>
        <dsp:cNvPr id="0" name=""/>
        <dsp:cNvSpPr/>
      </dsp:nvSpPr>
      <dsp:spPr>
        <a:xfrm>
          <a:off x="0" y="2673"/>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Azure AD</a:t>
          </a:r>
        </a:p>
      </dsp:txBody>
      <dsp:txXfrm>
        <a:off x="0" y="2673"/>
        <a:ext cx="7037387" cy="911656"/>
      </dsp:txXfrm>
    </dsp:sp>
    <dsp:sp modelId="{C5B407B9-1CEB-4464-9FDC-9CFE0245C4BB}">
      <dsp:nvSpPr>
        <dsp:cNvPr id="0" name=""/>
        <dsp:cNvSpPr/>
      </dsp:nvSpPr>
      <dsp:spPr>
        <a:xfrm>
          <a:off x="0" y="914330"/>
          <a:ext cx="7037387"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BA290-79BB-4343-B6DE-B21D665E07C2}">
      <dsp:nvSpPr>
        <dsp:cNvPr id="0" name=""/>
        <dsp:cNvSpPr/>
      </dsp:nvSpPr>
      <dsp:spPr>
        <a:xfrm>
          <a:off x="0" y="914330"/>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Client details</a:t>
          </a:r>
        </a:p>
      </dsp:txBody>
      <dsp:txXfrm>
        <a:off x="0" y="914330"/>
        <a:ext cx="7037387" cy="911656"/>
      </dsp:txXfrm>
    </dsp:sp>
    <dsp:sp modelId="{509BB016-2FFF-432D-B855-035E9A6C211A}">
      <dsp:nvSpPr>
        <dsp:cNvPr id="0" name=""/>
        <dsp:cNvSpPr/>
      </dsp:nvSpPr>
      <dsp:spPr>
        <a:xfrm>
          <a:off x="0" y="1825986"/>
          <a:ext cx="7037387"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85B58-A364-45E2-8D21-75023601105B}">
      <dsp:nvSpPr>
        <dsp:cNvPr id="0" name=""/>
        <dsp:cNvSpPr/>
      </dsp:nvSpPr>
      <dsp:spPr>
        <a:xfrm>
          <a:off x="0" y="1825986"/>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Install applications</a:t>
          </a:r>
        </a:p>
      </dsp:txBody>
      <dsp:txXfrm>
        <a:off x="0" y="1825986"/>
        <a:ext cx="7037387" cy="911656"/>
      </dsp:txXfrm>
    </dsp:sp>
    <dsp:sp modelId="{C552B062-B607-459F-8889-F299A2529BF5}">
      <dsp:nvSpPr>
        <dsp:cNvPr id="0" name=""/>
        <dsp:cNvSpPr/>
      </dsp:nvSpPr>
      <dsp:spPr>
        <a:xfrm>
          <a:off x="0" y="2737643"/>
          <a:ext cx="7037387"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C9ED30-1DCC-4F78-AD6A-C3EB958F9DA8}">
      <dsp:nvSpPr>
        <dsp:cNvPr id="0" name=""/>
        <dsp:cNvSpPr/>
      </dsp:nvSpPr>
      <dsp:spPr>
        <a:xfrm>
          <a:off x="0" y="2737643"/>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Device timeline</a:t>
          </a:r>
        </a:p>
      </dsp:txBody>
      <dsp:txXfrm>
        <a:off x="0" y="2737643"/>
        <a:ext cx="7037387" cy="911656"/>
      </dsp:txXfrm>
    </dsp:sp>
    <dsp:sp modelId="{35013C63-3182-4C10-8FFF-89E8A9DE9D1C}">
      <dsp:nvSpPr>
        <dsp:cNvPr id="0" name=""/>
        <dsp:cNvSpPr/>
      </dsp:nvSpPr>
      <dsp:spPr>
        <a:xfrm>
          <a:off x="0" y="3649300"/>
          <a:ext cx="7037387"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0DD57D-64C2-4AB4-BF53-27A1D7F900C8}">
      <dsp:nvSpPr>
        <dsp:cNvPr id="0" name=""/>
        <dsp:cNvSpPr/>
      </dsp:nvSpPr>
      <dsp:spPr>
        <a:xfrm>
          <a:off x="0" y="3649300"/>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Resource Explorer</a:t>
          </a:r>
        </a:p>
      </dsp:txBody>
      <dsp:txXfrm>
        <a:off x="0" y="3649300"/>
        <a:ext cx="7037387" cy="911656"/>
      </dsp:txXfrm>
    </dsp:sp>
    <dsp:sp modelId="{4F3AB49C-C39F-4FC6-B375-B6F614E2CB3D}">
      <dsp:nvSpPr>
        <dsp:cNvPr id="0" name=""/>
        <dsp:cNvSpPr/>
      </dsp:nvSpPr>
      <dsp:spPr>
        <a:xfrm>
          <a:off x="0" y="4560956"/>
          <a:ext cx="7037387"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D8CAD-7BB5-48CE-A5B1-2BA7D368B0E8}">
      <dsp:nvSpPr>
        <dsp:cNvPr id="0" name=""/>
        <dsp:cNvSpPr/>
      </dsp:nvSpPr>
      <dsp:spPr>
        <a:xfrm>
          <a:off x="0" y="4560956"/>
          <a:ext cx="7037387" cy="91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Run scripts</a:t>
          </a:r>
        </a:p>
      </dsp:txBody>
      <dsp:txXfrm>
        <a:off x="0" y="4560956"/>
        <a:ext cx="7037387" cy="911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BF464-DF5F-48FF-98DC-EAC11A040305}">
      <dsp:nvSpPr>
        <dsp:cNvPr id="0" name=""/>
        <dsp:cNvSpPr/>
      </dsp:nvSpPr>
      <dsp:spPr>
        <a:xfrm>
          <a:off x="0" y="10962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WUfB</a:t>
          </a:r>
          <a:r>
            <a:rPr lang="en-US" sz="2400" kern="1200"/>
            <a:t> devices running:</a:t>
          </a:r>
        </a:p>
      </dsp:txBody>
      <dsp:txXfrm>
        <a:off x="28100" y="137729"/>
        <a:ext cx="10459400" cy="519439"/>
      </dsp:txXfrm>
    </dsp:sp>
    <dsp:sp modelId="{13A3D79B-E26D-4671-8527-419468342CEA}">
      <dsp:nvSpPr>
        <dsp:cNvPr id="0" name=""/>
        <dsp:cNvSpPr/>
      </dsp:nvSpPr>
      <dsp:spPr>
        <a:xfrm>
          <a:off x="0" y="685268"/>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Windows 10 Education, </a:t>
          </a:r>
        </a:p>
        <a:p>
          <a:pPr marL="171450" lvl="1" indent="-171450" algn="l" defTabSz="844550">
            <a:lnSpc>
              <a:spcPct val="90000"/>
            </a:lnSpc>
            <a:spcBef>
              <a:spcPct val="0"/>
            </a:spcBef>
            <a:spcAft>
              <a:spcPct val="20000"/>
            </a:spcAft>
            <a:buChar char="•"/>
          </a:pPr>
          <a:r>
            <a:rPr lang="en-US" sz="1900" kern="1200"/>
            <a:t>Professional, or </a:t>
          </a:r>
        </a:p>
        <a:p>
          <a:pPr marL="171450" lvl="1" indent="-171450" algn="l" defTabSz="844550">
            <a:lnSpc>
              <a:spcPct val="90000"/>
            </a:lnSpc>
            <a:spcBef>
              <a:spcPct val="0"/>
            </a:spcBef>
            <a:spcAft>
              <a:spcPct val="20000"/>
            </a:spcAft>
            <a:buChar char="•"/>
          </a:pPr>
          <a:r>
            <a:rPr lang="en-US" sz="1900" kern="1200"/>
            <a:t>Enterprise editions </a:t>
          </a:r>
        </a:p>
      </dsp:txBody>
      <dsp:txXfrm>
        <a:off x="0" y="685268"/>
        <a:ext cx="10515600" cy="993600"/>
      </dsp:txXfrm>
    </dsp:sp>
    <dsp:sp modelId="{6A613863-4FDF-4CF0-A6B4-5AC951F7B20C}">
      <dsp:nvSpPr>
        <dsp:cNvPr id="0" name=""/>
        <dsp:cNvSpPr/>
      </dsp:nvSpPr>
      <dsp:spPr>
        <a:xfrm>
          <a:off x="0" y="167886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Windows 10 Long-Term Servicing Channel (LTSC) is not supported with WUfB:</a:t>
          </a:r>
        </a:p>
      </dsp:txBody>
      <dsp:txXfrm>
        <a:off x="28100" y="1706969"/>
        <a:ext cx="10459400" cy="519439"/>
      </dsp:txXfrm>
    </dsp:sp>
    <dsp:sp modelId="{577B6657-6435-4BB2-AEFE-A8A19DA98AC3}">
      <dsp:nvSpPr>
        <dsp:cNvPr id="0" name=""/>
        <dsp:cNvSpPr/>
      </dsp:nvSpPr>
      <dsp:spPr>
        <a:xfrm>
          <a:off x="0" y="2254509"/>
          <a:ext cx="1051560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All organizations can service internet-connected devices.</a:t>
          </a:r>
        </a:p>
        <a:p>
          <a:pPr marL="171450" lvl="1" indent="-171450" algn="l" defTabSz="844550">
            <a:lnSpc>
              <a:spcPct val="90000"/>
            </a:lnSpc>
            <a:spcBef>
              <a:spcPct val="0"/>
            </a:spcBef>
            <a:spcAft>
              <a:spcPct val="20000"/>
            </a:spcAft>
            <a:buChar char="•"/>
          </a:pPr>
          <a:r>
            <a:rPr lang="en-US" sz="1900" kern="1200"/>
            <a:t>Small and medium businesses gain flexibility while continuing to use Windows Update with:</a:t>
          </a:r>
        </a:p>
        <a:p>
          <a:pPr marL="342900" lvl="2" indent="-171450" algn="l" defTabSz="844550">
            <a:lnSpc>
              <a:spcPct val="90000"/>
            </a:lnSpc>
            <a:spcBef>
              <a:spcPct val="0"/>
            </a:spcBef>
            <a:spcAft>
              <a:spcPct val="20000"/>
            </a:spcAft>
            <a:buChar char="•"/>
          </a:pPr>
          <a:r>
            <a:rPr lang="en-US" sz="1900" kern="1200"/>
            <a:t>More control than previously provided without using System Center Configuration Manager, </a:t>
          </a:r>
        </a:p>
        <a:p>
          <a:pPr marL="342900" lvl="2" indent="-171450" algn="l" defTabSz="844550">
            <a:lnSpc>
              <a:spcPct val="90000"/>
            </a:lnSpc>
            <a:spcBef>
              <a:spcPct val="0"/>
            </a:spcBef>
            <a:spcAft>
              <a:spcPct val="20000"/>
            </a:spcAft>
            <a:buChar char="•"/>
          </a:pPr>
          <a:r>
            <a:rPr lang="en-US" sz="1900" kern="1200"/>
            <a:t>Microsoft Intune, </a:t>
          </a:r>
        </a:p>
        <a:p>
          <a:pPr marL="342900" lvl="2" indent="-171450" algn="l" defTabSz="844550">
            <a:lnSpc>
              <a:spcPct val="90000"/>
            </a:lnSpc>
            <a:spcBef>
              <a:spcPct val="0"/>
            </a:spcBef>
            <a:spcAft>
              <a:spcPct val="20000"/>
            </a:spcAft>
            <a:buChar char="•"/>
          </a:pPr>
          <a:r>
            <a:rPr lang="en-US" sz="1900" kern="1200"/>
            <a:t>Windows Server Update Services (WSUS), or </a:t>
          </a:r>
        </a:p>
        <a:p>
          <a:pPr marL="342900" lvl="2" indent="-171450" algn="l" defTabSz="844550">
            <a:lnSpc>
              <a:spcPct val="90000"/>
            </a:lnSpc>
            <a:spcBef>
              <a:spcPct val="0"/>
            </a:spcBef>
            <a:spcAft>
              <a:spcPct val="20000"/>
            </a:spcAft>
            <a:buChar char="•"/>
          </a:pPr>
          <a:r>
            <a:rPr lang="en-US" sz="1900" kern="1200"/>
            <a:t>third-party solutions.</a:t>
          </a:r>
        </a:p>
      </dsp:txBody>
      <dsp:txXfrm>
        <a:off x="0" y="2254509"/>
        <a:ext cx="10515600" cy="19872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095C4-6DD7-48F6-ADD0-057592C66478}"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B124C-464C-4E29-886C-2262B26081D7}" type="slidenum">
              <a:rPr lang="en-US" smtClean="0"/>
              <a:t>‹#›</a:t>
            </a:fld>
            <a:endParaRPr lang="en-US"/>
          </a:p>
        </p:txBody>
      </p:sp>
    </p:spTree>
    <p:extLst>
      <p:ext uri="{BB962C8B-B14F-4D97-AF65-F5344CB8AC3E}">
        <p14:creationId xmlns:p14="http://schemas.microsoft.com/office/powerpoint/2010/main" val="23563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gal/intune/microsoft-intune-privacy-statemen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office365/servicedescriptions/office-365-platform-service-description/office-365-us-government/gcc#us-government-community-complianc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compliance/regulatory/offering-home?view=o365-worldwide&amp;preserve-view=tru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microsoft-365/admin/productivity/productivity-sco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hololens/hololens2-autopilo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em/intune/fundamentals/tutorial-walkthrough-endpoint-manag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microsoft-365/enterprise-mobility-secur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cap="all"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Chapter Overview</a:t>
            </a:r>
            <a:endPar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basics of modern management are sometimes complicated to understand. You will learn about the concept of modern management and zero trust with Intune as part of Microsoft Endpoint Manager, along with its history and architectural concepts, to get a clear understanding of how all devices – physical, virtual, and mobile – come together in a single management console.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this chapter, we'll go through the following topics: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Paths to modern management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Endpoint Manager and Intune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Exploring Windows 10 Enterprise in detail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Bring your own device (BYOD)</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What is zero trust?</a:t>
            </a:r>
          </a:p>
          <a:p>
            <a:pPr marL="45720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a:t>
            </a:fld>
            <a:endParaRPr lang="en-US"/>
          </a:p>
        </p:txBody>
      </p:sp>
    </p:spTree>
    <p:extLst>
      <p:ext uri="{BB962C8B-B14F-4D97-AF65-F5344CB8AC3E}">
        <p14:creationId xmlns:p14="http://schemas.microsoft.com/office/powerpoint/2010/main" val="199547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Co-management is fully managed by both Configuration Manager and Microsoft Intune with explicit admin intent on which workload is managed by either Configuration Manager or Intune. Cloud attach is Configuration Manager only managed devices that show up in the cloud portal.</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18</a:t>
            </a:fld>
            <a:endParaRPr lang="en-US"/>
          </a:p>
        </p:txBody>
      </p:sp>
    </p:spTree>
    <p:extLst>
      <p:ext uri="{BB962C8B-B14F-4D97-AF65-F5344CB8AC3E}">
        <p14:creationId xmlns:p14="http://schemas.microsoft.com/office/powerpoint/2010/main" val="4281660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Tenant attach allows you to recognize your Configuration Manager devices and infrastructure by the Intune cloud service and take actions from Microsoft Endpoint Manager. Once you connect Configuration Manager, you gain instant cloud value. Configuration Manager uses the Configuration Manager connector to enable data flow to Microsoft Endpoint Manager. It requires a connection to an Intune tenant, and doesn't require turning on co-management.</a:t>
            </a:r>
            <a:r>
              <a:rPr lang="en-US" b="1" i="0" dirty="0">
                <a:effectLst/>
                <a:latin typeface="Segoe UI" panose="020B0502040204020203" pitchFamily="34" charset="0"/>
              </a:rPr>
              <a:t>  </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Important</a:t>
            </a:r>
          </a:p>
          <a:p>
            <a:pPr algn="l"/>
            <a:r>
              <a:rPr lang="en-US" b="0" i="0" dirty="0">
                <a:solidFill>
                  <a:srgbClr val="171717"/>
                </a:solidFill>
                <a:effectLst/>
                <a:latin typeface="Segoe UI" panose="020B0502040204020203" pitchFamily="34" charset="0"/>
              </a:rPr>
              <a:t>The Microsoft data handling policies are described in the </a:t>
            </a:r>
            <a:r>
              <a:rPr lang="en-US" b="1" i="0" u="none" strike="noStrike" dirty="0">
                <a:solidFill>
                  <a:srgbClr val="171717"/>
                </a:solidFill>
                <a:effectLst/>
                <a:latin typeface="Segoe UI" panose="020B0502040204020203" pitchFamily="34" charset="0"/>
                <a:hlinkClick r:id="rId3"/>
              </a:rPr>
              <a:t>Microsoft Intune Privacy Statement</a:t>
            </a:r>
            <a:r>
              <a:rPr lang="en-US" b="0" i="0" dirty="0">
                <a:solidFill>
                  <a:srgbClr val="171717"/>
                </a:solidFill>
                <a:effectLst/>
                <a:latin typeface="Segoe UI" panose="020B0502040204020203" pitchFamily="34" charset="0"/>
              </a:rPr>
              <a:t>. We only use your customer data to provide you the services you signed up for.</a:t>
            </a:r>
          </a:p>
          <a:p>
            <a:pPr algn="l"/>
            <a:r>
              <a:rPr lang="en-US" b="0" i="0" dirty="0">
                <a:solidFill>
                  <a:srgbClr val="171717"/>
                </a:solidFill>
                <a:effectLst/>
                <a:latin typeface="Segoe UI" panose="020B0502040204020203" pitchFamily="34" charset="0"/>
              </a:rPr>
              <a:t>We don't sell any data collected by our service to any third parties for any reason.</a:t>
            </a:r>
          </a:p>
          <a:p>
            <a:pPr algn="l"/>
            <a:r>
              <a:rPr lang="en-US" b="0" i="0" dirty="0">
                <a:solidFill>
                  <a:srgbClr val="171717"/>
                </a:solidFill>
                <a:effectLst/>
                <a:latin typeface="Segoe UI" panose="020B0502040204020203" pitchFamily="34" charset="0"/>
              </a:rPr>
              <a:t>The data is all required service data that's needed for the tenant attach connected experience. Required service data includes the following information: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Customer content</a:t>
            </a:r>
            <a:r>
              <a:rPr lang="en-US" b="0" i="0" dirty="0">
                <a:solidFill>
                  <a:srgbClr val="171717"/>
                </a:solidFill>
                <a:effectLst/>
                <a:latin typeface="Segoe UI" panose="020B0502040204020203" pitchFamily="34" charset="0"/>
              </a:rPr>
              <a:t>, which is content you create. For example, the name of your LOB application.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Functional data</a:t>
            </a:r>
            <a:r>
              <a:rPr lang="en-US" b="0" i="0" dirty="0">
                <a:solidFill>
                  <a:srgbClr val="171717"/>
                </a:solidFill>
                <a:effectLst/>
                <a:latin typeface="Segoe UI" panose="020B0502040204020203" pitchFamily="34" charset="0"/>
              </a:rPr>
              <a:t>, which includes information needed by a connected experience to perform its task. For example, configuration information about the app.</a:t>
            </a:r>
          </a:p>
          <a:p>
            <a:pPr algn="l">
              <a:buFont typeface="Arial" panose="020B0604020202020204" pitchFamily="34" charset="0"/>
              <a:buChar char="•"/>
            </a:pPr>
            <a:r>
              <a:rPr lang="en-US" b="1" i="0" dirty="0">
                <a:solidFill>
                  <a:srgbClr val="171717"/>
                </a:solidFill>
                <a:effectLst/>
                <a:latin typeface="Segoe UI" panose="020B0502040204020203" pitchFamily="34" charset="0"/>
              </a:rPr>
              <a:t>Service diagnostic data</a:t>
            </a:r>
            <a:r>
              <a:rPr lang="en-US" b="0" i="0" dirty="0">
                <a:solidFill>
                  <a:srgbClr val="171717"/>
                </a:solidFill>
                <a:effectLst/>
                <a:latin typeface="Segoe UI" panose="020B0502040204020203" pitchFamily="34" charset="0"/>
              </a:rPr>
              <a:t>, which is the data necessary to keep the service secure, up to date, and performing as expected. Because this data is strictly related to the connected experience, it's separate from required or optional diagnostic data levels.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19</a:t>
            </a:fld>
            <a:endParaRPr lang="en-US"/>
          </a:p>
        </p:txBody>
      </p:sp>
    </p:spTree>
    <p:extLst>
      <p:ext uri="{BB962C8B-B14F-4D97-AF65-F5344CB8AC3E}">
        <p14:creationId xmlns:p14="http://schemas.microsoft.com/office/powerpoint/2010/main" val="85393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21</a:t>
            </a:fld>
            <a:endParaRPr lang="en-US"/>
          </a:p>
        </p:txBody>
      </p:sp>
    </p:spTree>
    <p:extLst>
      <p:ext uri="{BB962C8B-B14F-4D97-AF65-F5344CB8AC3E}">
        <p14:creationId xmlns:p14="http://schemas.microsoft.com/office/powerpoint/2010/main" val="249692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Co-management is where you concurrently manage Windows 10/11 devices with both Configuration Manager and Microsoft Intune. It combines your existing on-premises Configuration Manager and Active Directory investment with the cloud by using Intune, Azure AD, and other Microsoft 365 cloud services. You choose whether Configuration Manager or Intune is the management authority. You keep some tasks on-premises, while running other tasks in the cloud with Intune.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two main paths to reach co-management:</a:t>
            </a:r>
          </a:p>
          <a:p>
            <a:pPr algn="l">
              <a:buFont typeface="Arial" panose="020B0604020202020204" pitchFamily="34" charset="0"/>
              <a:buChar char="•"/>
            </a:pPr>
            <a:r>
              <a:rPr lang="en-US" b="1" i="0" dirty="0">
                <a:solidFill>
                  <a:srgbClr val="171717"/>
                </a:solidFill>
                <a:effectLst/>
                <a:latin typeface="Segoe UI" panose="020B0502040204020203" pitchFamily="34" charset="0"/>
              </a:rPr>
              <a:t>Existing Configuration Manager clients</a:t>
            </a:r>
            <a:r>
              <a:rPr lang="en-US" b="0" i="0" dirty="0">
                <a:solidFill>
                  <a:srgbClr val="171717"/>
                </a:solidFill>
                <a:effectLst/>
                <a:latin typeface="Segoe UI" panose="020B0502040204020203" pitchFamily="34" charset="0"/>
              </a:rPr>
              <a:t>: You have Windows 10/11 devices that are already Configuration Manager clients. You set up hybrid Azure AD, and enroll them into Intune.</a:t>
            </a:r>
          </a:p>
          <a:p>
            <a:pPr algn="l">
              <a:buFont typeface="Arial" panose="020B0604020202020204" pitchFamily="34" charset="0"/>
              <a:buChar char="•"/>
            </a:pPr>
            <a:r>
              <a:rPr lang="en-US" b="1" i="0" dirty="0">
                <a:solidFill>
                  <a:srgbClr val="171717"/>
                </a:solidFill>
                <a:effectLst/>
                <a:latin typeface="Segoe UI" panose="020B0502040204020203" pitchFamily="34" charset="0"/>
              </a:rPr>
              <a:t>New internet-based devices</a:t>
            </a:r>
            <a:r>
              <a:rPr lang="en-US" b="0" i="0" dirty="0">
                <a:solidFill>
                  <a:srgbClr val="171717"/>
                </a:solidFill>
                <a:effectLst/>
                <a:latin typeface="Segoe UI" panose="020B0502040204020203" pitchFamily="34" charset="0"/>
              </a:rPr>
              <a:t>: You have new Windows 10/11 devices that join Azure AD and automatically enroll to Intune. You install the Configuration Manager client to reach a co-management state.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you enroll existing Configuration Manager clients in co-management, you gain the following immediate value:</a:t>
            </a:r>
          </a:p>
          <a:p>
            <a:pPr algn="l">
              <a:buFont typeface="Arial" panose="020B0604020202020204" pitchFamily="34" charset="0"/>
              <a:buChar char="•"/>
            </a:pPr>
            <a:r>
              <a:rPr lang="en-US" b="0" i="0" dirty="0">
                <a:solidFill>
                  <a:srgbClr val="171717"/>
                </a:solidFill>
                <a:effectLst/>
                <a:latin typeface="Segoe UI" panose="020B0502040204020203" pitchFamily="34" charset="0"/>
              </a:rPr>
              <a:t>Conditional Access with device compliance</a:t>
            </a:r>
          </a:p>
          <a:p>
            <a:pPr algn="l">
              <a:buFont typeface="Arial" panose="020B0604020202020204" pitchFamily="34" charset="0"/>
              <a:buChar char="•"/>
            </a:pPr>
            <a:r>
              <a:rPr lang="en-US" b="0" i="0" dirty="0">
                <a:solidFill>
                  <a:srgbClr val="171717"/>
                </a:solidFill>
                <a:effectLst/>
                <a:latin typeface="Segoe UI" panose="020B0502040204020203" pitchFamily="34" charset="0"/>
              </a:rPr>
              <a:t>Intune-based remote actions, such as restart, remote control, or factory reset</a:t>
            </a:r>
          </a:p>
          <a:p>
            <a:pPr algn="l">
              <a:buFont typeface="Arial" panose="020B0604020202020204" pitchFamily="34" charset="0"/>
              <a:buChar char="•"/>
            </a:pPr>
            <a:r>
              <a:rPr lang="en-US" b="0" i="0" dirty="0">
                <a:solidFill>
                  <a:srgbClr val="171717"/>
                </a:solidFill>
                <a:effectLst/>
                <a:latin typeface="Segoe UI" panose="020B0502040204020203" pitchFamily="34" charset="0"/>
              </a:rPr>
              <a:t>Centralized visibility of device health</a:t>
            </a:r>
          </a:p>
          <a:p>
            <a:pPr algn="l">
              <a:buFont typeface="Arial" panose="020B0604020202020204" pitchFamily="34" charset="0"/>
              <a:buChar char="•"/>
            </a:pPr>
            <a:r>
              <a:rPr lang="en-US" b="0" i="0" dirty="0">
                <a:solidFill>
                  <a:srgbClr val="171717"/>
                </a:solidFill>
                <a:effectLst/>
                <a:latin typeface="Segoe UI" panose="020B0502040204020203" pitchFamily="34" charset="0"/>
              </a:rPr>
              <a:t>Link users, devices, and apps with Azure Active Directory (Azure AD)</a:t>
            </a:r>
          </a:p>
          <a:p>
            <a:pPr algn="l">
              <a:buFont typeface="Arial" panose="020B0604020202020204" pitchFamily="34" charset="0"/>
              <a:buChar char="•"/>
            </a:pPr>
            <a:r>
              <a:rPr lang="en-US" b="0" i="0" dirty="0">
                <a:solidFill>
                  <a:srgbClr val="171717"/>
                </a:solidFill>
                <a:effectLst/>
                <a:latin typeface="Segoe UI" panose="020B0502040204020203" pitchFamily="34" charset="0"/>
              </a:rPr>
              <a:t>Modern provisioning with Windows Autopilot</a:t>
            </a:r>
          </a:p>
          <a:p>
            <a:pPr algn="l"/>
            <a:r>
              <a:rPr lang="en-US" b="0" i="0" dirty="0">
                <a:solidFill>
                  <a:srgbClr val="171717"/>
                </a:solidFill>
                <a:effectLst/>
                <a:latin typeface="Segoe UI" panose="020B0502040204020203" pitchFamily="34" charset="0"/>
              </a:rPr>
              <a:t>In the following diagram, you can see how Windows 10/11 devices can be managed with both Configuration Manager and Microsoft Intune: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22</a:t>
            </a:fld>
            <a:endParaRPr lang="en-US"/>
          </a:p>
        </p:txBody>
      </p:sp>
    </p:spTree>
    <p:extLst>
      <p:ext uri="{BB962C8B-B14F-4D97-AF65-F5344CB8AC3E}">
        <p14:creationId xmlns:p14="http://schemas.microsoft.com/office/powerpoint/2010/main" val="3864689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In the following diagram, you can see how Windows 10/11 devices can be managed with both Configuration Manager and Microsoft Intune:</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23</a:t>
            </a:fld>
            <a:endParaRPr lang="en-US"/>
          </a:p>
        </p:txBody>
      </p:sp>
    </p:spTree>
    <p:extLst>
      <p:ext uri="{BB962C8B-B14F-4D97-AF65-F5344CB8AC3E}">
        <p14:creationId xmlns:p14="http://schemas.microsoft.com/office/powerpoint/2010/main" val="216278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Desktop Analytics is a cloud-based service that integrates with Configuration Manager to help you update devices. It provides insight and intelligence for you to make more informed decisions about the update readiness of your Windows clients. The service combines data from your organization with data aggregated from millions of devices connected to the Microsoft cloud. It provides information on apps, and devices in your organization, identifies compatibility issues with apps and drivers, suggest mitigations based on cloud enabled data insights, and create pilots that represent the entire application and driver state across a minimal set of devices.</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26</a:t>
            </a:fld>
            <a:endParaRPr lang="en-US"/>
          </a:p>
        </p:txBody>
      </p:sp>
    </p:spTree>
    <p:extLst>
      <p:ext uri="{BB962C8B-B14F-4D97-AF65-F5344CB8AC3E}">
        <p14:creationId xmlns:p14="http://schemas.microsoft.com/office/powerpoint/2010/main" val="3623581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Many customers have challenges with getting and staying current with Windows 10. The primary challenge is testing applications. This process is typically manual. It's time-consuming for IT administrators and application owners to continually analyze existing applications. Then remediate any issues that arise.</a:t>
            </a:r>
          </a:p>
          <a:p>
            <a:pPr algn="l"/>
            <a:r>
              <a:rPr lang="en-US" b="0" i="0" dirty="0">
                <a:solidFill>
                  <a:srgbClr val="171717"/>
                </a:solidFill>
                <a:effectLst/>
                <a:latin typeface="Segoe UI" panose="020B0502040204020203" pitchFamily="34" charset="0"/>
              </a:rPr>
              <a:t>Desktop Analytics provides the following benefits:</a:t>
            </a:r>
          </a:p>
          <a:p>
            <a:pPr algn="l">
              <a:buFont typeface="Arial" panose="020B0604020202020204" pitchFamily="34" charset="0"/>
              <a:buChar char="•"/>
            </a:pPr>
            <a:r>
              <a:rPr lang="en-US" b="1" i="0" dirty="0">
                <a:solidFill>
                  <a:srgbClr val="171717"/>
                </a:solidFill>
                <a:effectLst/>
                <a:latin typeface="Segoe UI" panose="020B0502040204020203" pitchFamily="34" charset="0"/>
              </a:rPr>
              <a:t>Device and software inventory</a:t>
            </a:r>
            <a:r>
              <a:rPr lang="en-US" b="0" i="0" dirty="0">
                <a:solidFill>
                  <a:srgbClr val="171717"/>
                </a:solidFill>
                <a:effectLst/>
                <a:latin typeface="Segoe UI" panose="020B0502040204020203" pitchFamily="34" charset="0"/>
              </a:rPr>
              <a:t>: Inventory of key factors such as apps and versions of Windows.</a:t>
            </a:r>
          </a:p>
          <a:p>
            <a:pPr algn="l">
              <a:buFont typeface="Arial" panose="020B0604020202020204" pitchFamily="34" charset="0"/>
              <a:buChar char="•"/>
            </a:pPr>
            <a:r>
              <a:rPr lang="en-US" b="1" i="0" dirty="0">
                <a:solidFill>
                  <a:srgbClr val="171717"/>
                </a:solidFill>
                <a:effectLst/>
                <a:latin typeface="Segoe UI" panose="020B0502040204020203" pitchFamily="34" charset="0"/>
              </a:rPr>
              <a:t>Pilot identification</a:t>
            </a:r>
            <a:r>
              <a:rPr lang="en-US" b="0" i="0" dirty="0">
                <a:solidFill>
                  <a:srgbClr val="171717"/>
                </a:solidFill>
                <a:effectLst/>
                <a:latin typeface="Segoe UI" panose="020B0502040204020203" pitchFamily="34" charset="0"/>
              </a:rPr>
              <a:t>: Identification of the smallest set of devices that provide the widest coverage of factors. It focuses on the factors that are most important to a pilot of Windows upgrades and updates. Making sure the pilot is more successful allows you to continue more quickly and confidently to broad deployments in production.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Issue identification</a:t>
            </a:r>
            <a:r>
              <a:rPr lang="en-US" b="0" i="0" dirty="0">
                <a:solidFill>
                  <a:srgbClr val="171717"/>
                </a:solidFill>
                <a:effectLst/>
                <a:latin typeface="Segoe UI" panose="020B0502040204020203" pitchFamily="34" charset="0"/>
              </a:rPr>
              <a:t>: Using aggregated market data along with data from your environment, the service predicts potential issues to getting and staying current with Windows. It then suggests potential mitigations.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Configuration Manager integration</a:t>
            </a:r>
            <a:r>
              <a:rPr lang="en-US" b="0" i="0" dirty="0">
                <a:solidFill>
                  <a:srgbClr val="171717"/>
                </a:solidFill>
                <a:effectLst/>
                <a:latin typeface="Segoe UI" panose="020B0502040204020203" pitchFamily="34" charset="0"/>
              </a:rPr>
              <a:t>: The service cloud-enables your existing on-premises infrastructure. Use this data and analysis to deploy and manage Windows on your devices.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27</a:t>
            </a:fld>
            <a:endParaRPr lang="en-US"/>
          </a:p>
        </p:txBody>
      </p:sp>
    </p:spTree>
    <p:extLst>
      <p:ext uri="{BB962C8B-B14F-4D97-AF65-F5344CB8AC3E}">
        <p14:creationId xmlns:p14="http://schemas.microsoft.com/office/powerpoint/2010/main" val="805646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Desktop Analytics is a Windows service hosted in Azure global that utilizes Windows diagnostic data. While Desktop Analytics is an Azure global service that's available to US government customers, it doesn't meet </a:t>
            </a:r>
            <a:r>
              <a:rPr lang="en-US" b="1" i="0" u="none" strike="noStrike" dirty="0">
                <a:effectLst/>
                <a:latin typeface="Segoe UI" panose="020B0502040204020203" pitchFamily="34" charset="0"/>
                <a:hlinkClick r:id="rId3"/>
              </a:rPr>
              <a:t>US Government Community Compliance (GCC)</a:t>
            </a:r>
            <a:r>
              <a:rPr lang="en-US" b="0" i="0" dirty="0">
                <a:solidFill>
                  <a:srgbClr val="171717"/>
                </a:solidFill>
                <a:effectLst/>
                <a:latin typeface="Segoe UI" panose="020B0502040204020203" pitchFamily="34" charset="0"/>
              </a:rPr>
              <a:t> attributes. For a list of compliance offerings for Microsoft products and services, see the </a:t>
            </a:r>
            <a:r>
              <a:rPr lang="en-US" b="1" i="0" u="none" strike="noStrike" dirty="0">
                <a:effectLst/>
                <a:latin typeface="Segoe UI" panose="020B0502040204020203" pitchFamily="34" charset="0"/>
                <a:hlinkClick r:id="rId4"/>
              </a:rPr>
              <a:t>Microsoft Trust Center</a:t>
            </a:r>
            <a:r>
              <a:rPr lang="en-US" b="0" i="0" dirty="0">
                <a:solidFill>
                  <a:srgbClr val="171717"/>
                </a:solidFill>
                <a:effectLst/>
                <a:latin typeface="Segoe UI" panose="020B0502040204020203" pitchFamily="34" charset="0"/>
              </a:rPr>
              <a:t>. Desktop Analytics isn't available for GCC High or US Department of Defense (DOD) customers. The use of Azure Government subscriptions to host Desktop Analytics workspaces isn't supported.</a:t>
            </a:r>
          </a:p>
          <a:p>
            <a:endParaRPr lang="en-US" b="0" i="0" dirty="0">
              <a:solidFill>
                <a:srgbClr val="171717"/>
              </a:solidFill>
              <a:effectLst/>
              <a:latin typeface="Segoe UI" panose="020B0502040204020203" pitchFamily="34" charset="0"/>
            </a:endParaRPr>
          </a:p>
          <a:p>
            <a:r>
              <a:rPr lang="en-US" dirty="0"/>
              <a:t>https://docs.microsoft.com/en-us/office365/servicedescriptions/office-365-platform-service-description/office-365-us-government/gcc#us-government-community-compliance</a:t>
            </a:r>
          </a:p>
          <a:p>
            <a:endParaRPr lang="en-US" dirty="0"/>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28</a:t>
            </a:fld>
            <a:endParaRPr lang="en-US"/>
          </a:p>
        </p:txBody>
      </p:sp>
    </p:spTree>
    <p:extLst>
      <p:ext uri="{BB962C8B-B14F-4D97-AF65-F5344CB8AC3E}">
        <p14:creationId xmlns:p14="http://schemas.microsoft.com/office/powerpoint/2010/main" val="3566511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29</a:t>
            </a:fld>
            <a:endParaRPr lang="en-US"/>
          </a:p>
        </p:txBody>
      </p:sp>
    </p:spTree>
    <p:extLst>
      <p:ext uri="{BB962C8B-B14F-4D97-AF65-F5344CB8AC3E}">
        <p14:creationId xmlns:p14="http://schemas.microsoft.com/office/powerpoint/2010/main" val="286926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Endpoint analytics aims to improve user productivity and reduce IT support costs by providing insights into how your organization is working and the quality of the experience you're delivering to your end users. Endpoint Analytics can help identify configuration or hardware issues that may be slowing down devices, provide recommended actions to remediate them and proactively make changes without disrupting end users or generating a help desk ticket.</a:t>
            </a:r>
          </a:p>
          <a:p>
            <a:pPr algn="l"/>
            <a:r>
              <a:rPr lang="en-US" b="0" i="0" dirty="0">
                <a:solidFill>
                  <a:srgbClr val="171717"/>
                </a:solidFill>
                <a:effectLst/>
                <a:latin typeface="Segoe UI" panose="020B0502040204020203" pitchFamily="34" charset="0"/>
              </a:rPr>
              <a:t>Endpoint analytics is also a part of the </a:t>
            </a:r>
            <a:r>
              <a:rPr lang="en-US" b="0" i="0" u="none" strike="noStrike" dirty="0">
                <a:solidFill>
                  <a:srgbClr val="171717"/>
                </a:solidFill>
                <a:effectLst/>
                <a:latin typeface="Segoe UI" panose="020B0502040204020203" pitchFamily="34" charset="0"/>
                <a:hlinkClick r:id="rId3"/>
              </a:rPr>
              <a:t>Microsoft Productivity Score</a:t>
            </a:r>
            <a:r>
              <a:rPr lang="en-US" b="0" i="0" dirty="0">
                <a:solidFill>
                  <a:srgbClr val="171717"/>
                </a:solidFill>
                <a:effectLst/>
                <a:latin typeface="Segoe UI" panose="020B0502040204020203" pitchFamily="34" charset="0"/>
              </a:rPr>
              <a:t>. The Productivity Score provides productivity data, insights, and recommendations for your end user's experience and your organization's overall technology experience.</a:t>
            </a:r>
          </a:p>
          <a:p>
            <a:pPr algn="l"/>
            <a:r>
              <a:rPr lang="en-US" b="0" i="0" dirty="0">
                <a:solidFill>
                  <a:srgbClr val="171717"/>
                </a:solidFill>
                <a:effectLst/>
                <a:latin typeface="Segoe UI" panose="020B0502040204020203" pitchFamily="34" charset="0"/>
              </a:rPr>
              <a:t>The following screenshot displays the Endpoint analytics pane: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30</a:t>
            </a:fld>
            <a:endParaRPr lang="en-US"/>
          </a:p>
        </p:txBody>
      </p:sp>
    </p:spTree>
    <p:extLst>
      <p:ext uri="{BB962C8B-B14F-4D97-AF65-F5344CB8AC3E}">
        <p14:creationId xmlns:p14="http://schemas.microsoft.com/office/powerpoint/2010/main" val="386233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Endpoint Manager is a single, integrated management platform for managing, protecting, and monitoring all of your organization's endpoints.</a:t>
            </a:r>
          </a:p>
          <a:p>
            <a:pPr algn="l"/>
            <a:r>
              <a:rPr lang="en-US" b="0" i="0" dirty="0">
                <a:solidFill>
                  <a:srgbClr val="171717"/>
                </a:solidFill>
                <a:effectLst/>
                <a:latin typeface="Segoe UI" panose="020B0502040204020203" pitchFamily="34" charset="0"/>
              </a:rPr>
              <a:t>Endpoints include the mobile devices, desktop computers, virtual machines, embedded devices, servers, and shared devices that your organization uses. Examples of shared and specialized devices include retail point of sale devices, ruggedized devices, digital interactive whiteboards, conference room devices, and holographic wearable computers. Additionally, endpoints also include the apps used by your organization.</a:t>
            </a:r>
          </a:p>
          <a:p>
            <a:pPr algn="l"/>
            <a:r>
              <a:rPr lang="en-US" b="0" i="0" dirty="0">
                <a:solidFill>
                  <a:srgbClr val="171717"/>
                </a:solidFill>
                <a:effectLst/>
                <a:latin typeface="Segoe UI" panose="020B0502040204020203" pitchFamily="34" charset="0"/>
              </a:rPr>
              <a:t>By protecting and managing your organization's endpoints using Microsoft Endpoint Manager, you accomplish the following actions: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Protect the data that the people at your organization are accessing.</a:t>
            </a:r>
          </a:p>
          <a:p>
            <a:pPr algn="l">
              <a:buFont typeface="Arial" panose="020B0604020202020204" pitchFamily="34" charset="0"/>
              <a:buChar char="•"/>
            </a:pPr>
            <a:r>
              <a:rPr lang="en-US" b="0" i="0" dirty="0">
                <a:solidFill>
                  <a:srgbClr val="171717"/>
                </a:solidFill>
                <a:effectLst/>
                <a:latin typeface="Segoe UI" panose="020B0502040204020203" pitchFamily="34" charset="0"/>
              </a:rPr>
              <a:t>Ensure your organization is using proper credentials to access and share company 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Safeguard the devices and apps that access your organization resources.</a:t>
            </a:r>
          </a:p>
          <a:p>
            <a:pPr algn="l">
              <a:buFont typeface="Arial" panose="020B0604020202020204" pitchFamily="34" charset="0"/>
              <a:buChar char="•"/>
            </a:pPr>
            <a:r>
              <a:rPr lang="en-US" b="0" i="0" dirty="0">
                <a:solidFill>
                  <a:srgbClr val="171717"/>
                </a:solidFill>
                <a:effectLst/>
                <a:latin typeface="Segoe UI" panose="020B0502040204020203" pitchFamily="34" charset="0"/>
              </a:rPr>
              <a:t>Ensure that new members of your organization have a great experience on-boarding to your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Confirm security rules are in place based on your organizations requirements.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Confirm that every member of your organization has a device that is configured and protected.</a:t>
            </a:r>
          </a:p>
          <a:p>
            <a:pPr algn="l">
              <a:buFont typeface="Arial" panose="020B0604020202020204" pitchFamily="34" charset="0"/>
              <a:buChar char="•"/>
            </a:pPr>
            <a:r>
              <a:rPr lang="en-US" b="0" i="0" dirty="0">
                <a:solidFill>
                  <a:srgbClr val="171717"/>
                </a:solidFill>
                <a:effectLst/>
                <a:latin typeface="Segoe UI" panose="020B0502040204020203" pitchFamily="34" charset="0"/>
              </a:rPr>
              <a:t>Ensure that all your corporate services are easily available to end users on all the devices they use.</a:t>
            </a:r>
          </a:p>
          <a:p>
            <a:pPr algn="l">
              <a:buFont typeface="Arial" panose="020B0604020202020204" pitchFamily="34" charset="0"/>
              <a:buChar char="•"/>
            </a:pPr>
            <a:r>
              <a:rPr lang="en-US" b="0" i="0" dirty="0">
                <a:solidFill>
                  <a:srgbClr val="171717"/>
                </a:solidFill>
                <a:effectLst/>
                <a:latin typeface="Segoe UI" panose="020B0502040204020203" pitchFamily="34" charset="0"/>
              </a:rPr>
              <a:t>Ensure that end users get the best possible experience based on first class support for all the products that they need to use.</a:t>
            </a:r>
          </a:p>
          <a:p>
            <a:pPr algn="l"/>
            <a:r>
              <a:rPr lang="en-US" b="0" i="0" dirty="0">
                <a:solidFill>
                  <a:srgbClr val="171717"/>
                </a:solidFill>
                <a:effectLst/>
                <a:latin typeface="Segoe UI" panose="020B0502040204020203" pitchFamily="34" charset="0"/>
              </a:rPr>
              <a:t>The Microsoft Endpoint Manager console helps keep your organization's cloud and on-premises devices, apps, and data secure. Endpoint Manager integrates Microsoft Intune, Microsoft Endpoint Configuration Manager, Desktop Analytics, and Windows Autopilot.</a:t>
            </a:r>
          </a:p>
          <a:p>
            <a:pPr algn="l"/>
            <a:endParaRPr lang="en-US" b="0" i="0" dirty="0">
              <a:solidFill>
                <a:srgbClr val="171717"/>
              </a:solidFill>
              <a:effectLst/>
              <a:latin typeface="Segoe UI" panose="020B0502040204020203" pitchFamily="34" charset="0"/>
            </a:endParaRPr>
          </a:p>
          <a:p>
            <a:pPr algn="l" rtl="0"/>
            <a:r>
              <a:rPr lang="en-US" b="0" i="0" dirty="0">
                <a:effectLst/>
                <a:latin typeface="docons"/>
              </a:rPr>
              <a:t> Important</a:t>
            </a:r>
          </a:p>
          <a:p>
            <a:pPr algn="l"/>
            <a:r>
              <a:rPr lang="en-US" b="0" i="0" dirty="0">
                <a:solidFill>
                  <a:srgbClr val="171717"/>
                </a:solidFill>
                <a:effectLst/>
                <a:latin typeface="Segoe UI" panose="020B0502040204020203" pitchFamily="34" charset="0"/>
              </a:rPr>
              <a:t>If you already have Microsoft Intune or Microsoft Endpoint Configuration Manager you already have Microsoft Endpoint Manager. These are all now one management system.</a:t>
            </a:r>
          </a:p>
          <a:p>
            <a:pPr algn="l"/>
            <a:endParaRPr lang="en-US" b="0"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a:t>
            </a:fld>
            <a:endParaRPr lang="en-US"/>
          </a:p>
        </p:txBody>
      </p:sp>
    </p:spTree>
    <p:extLst>
      <p:ext uri="{BB962C8B-B14F-4D97-AF65-F5344CB8AC3E}">
        <p14:creationId xmlns:p14="http://schemas.microsoft.com/office/powerpoint/2010/main" val="306756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Windows Autopilot simplifies enrolling devices in Intune. You provide the enrollment details up front before the end user receives a new computer. The Windows Autopilot process runs immediately after powering on a new computer for the first time, enabling employees to configure new devices to be business-ready with just a few clicks. You can also use Windows Autopilot to reset, repurpose, and recover devices. Leveraging cloud-based services, you can automatically join devices to Azure AD, auto-enroll devices into MDM services, such as Microsoft Intune, restrict rights on the computer, auto-assign devices to configuration groups, and customize the Out-of-box-experience (OOBE) content to be specific for your organization.</a:t>
            </a:r>
          </a:p>
          <a:p>
            <a:pPr algn="l"/>
            <a:r>
              <a:rPr lang="en-US" b="0" i="0" dirty="0">
                <a:solidFill>
                  <a:srgbClr val="171717"/>
                </a:solidFill>
                <a:effectLst/>
                <a:latin typeface="Segoe UI" panose="020B0502040204020203" pitchFamily="34" charset="0"/>
              </a:rPr>
              <a:t>By using a collection of cloud-based technologies, Windows Autopilot:</a:t>
            </a:r>
          </a:p>
          <a:p>
            <a:pPr algn="l">
              <a:buFont typeface="Arial" panose="020B0604020202020204" pitchFamily="34" charset="0"/>
              <a:buChar char="•"/>
            </a:pPr>
            <a:r>
              <a:rPr lang="en-US" b="0" i="0" dirty="0">
                <a:solidFill>
                  <a:srgbClr val="171717"/>
                </a:solidFill>
                <a:effectLst/>
                <a:latin typeface="Segoe UI" panose="020B0502040204020203" pitchFamily="34" charset="0"/>
              </a:rPr>
              <a:t>Reduces the time IT spends on deploying, managing, and retiring devices.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Reduces the infrastructure required to maintain the devices.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Maximizes ease of use for all types of end users.</a:t>
            </a:r>
          </a:p>
          <a:p>
            <a:pPr algn="l"/>
            <a:r>
              <a:rPr lang="en-US" b="0" i="0" dirty="0">
                <a:solidFill>
                  <a:srgbClr val="171717"/>
                </a:solidFill>
                <a:effectLst/>
                <a:latin typeface="Segoe UI" panose="020B0502040204020203" pitchFamily="34" charset="0"/>
              </a:rPr>
              <a:t>From the user's perspective, it only takes a few simple operations to make their device ready to use. The only interaction required from the end user is to connect to a network and to verify their credentials. Everything beyond that is automated.</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31</a:t>
            </a:fld>
            <a:endParaRPr lang="en-US"/>
          </a:p>
        </p:txBody>
      </p:sp>
    </p:spTree>
    <p:extLst>
      <p:ext uri="{BB962C8B-B14F-4D97-AF65-F5344CB8AC3E}">
        <p14:creationId xmlns:p14="http://schemas.microsoft.com/office/powerpoint/2010/main" val="2422122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71717"/>
                </a:solidFill>
                <a:latin typeface="Segoe UI" panose="020B0502040204020203" pitchFamily="34" charset="0"/>
              </a:rPr>
              <a:t>Windows Autopilot</a:t>
            </a:r>
          </a:p>
          <a:p>
            <a:r>
              <a:rPr lang="en-US" b="0" i="0" dirty="0">
                <a:solidFill>
                  <a:srgbClr val="171717"/>
                </a:solidFill>
                <a:effectLst/>
                <a:latin typeface="Segoe UI" panose="020B0502040204020203" pitchFamily="34" charset="0"/>
              </a:rPr>
              <a:t>Windows Autopilot is a collection of technologies used to set up and pre-configure new devices, getting them ready for productive use. Windows Autopilot can be used to deploy Windows PCs or HoloLens 2 devices. For more information about deploying HoloLens 2 with Autopilot, see </a:t>
            </a:r>
            <a:r>
              <a:rPr lang="en-US" b="0" i="0" u="sng" dirty="0">
                <a:effectLst/>
                <a:latin typeface="Segoe UI" panose="020B0502040204020203" pitchFamily="34" charset="0"/>
                <a:hlinkClick r:id="rId3"/>
              </a:rPr>
              <a:t>Windows Autopilot for HoloLens 2</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32</a:t>
            </a:fld>
            <a:endParaRPr lang="en-US"/>
          </a:p>
        </p:txBody>
      </p:sp>
    </p:spTree>
    <p:extLst>
      <p:ext uri="{BB962C8B-B14F-4D97-AF65-F5344CB8AC3E}">
        <p14:creationId xmlns:p14="http://schemas.microsoft.com/office/powerpoint/2010/main" val="2161852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r>
              <a:rPr lang="en-US" dirty="0"/>
              <a:t>C</a:t>
            </a:r>
          </a:p>
          <a:p>
            <a:r>
              <a:rPr lang="en-US" dirty="0"/>
              <a:t>A</a:t>
            </a:r>
          </a:p>
        </p:txBody>
      </p:sp>
      <p:sp>
        <p:nvSpPr>
          <p:cNvPr id="4" name="Slide Number Placeholder 3"/>
          <p:cNvSpPr>
            <a:spLocks noGrp="1"/>
          </p:cNvSpPr>
          <p:nvPr>
            <p:ph type="sldNum" sz="quarter" idx="5"/>
          </p:nvPr>
        </p:nvSpPr>
        <p:spPr/>
        <p:txBody>
          <a:bodyPr/>
          <a:lstStyle/>
          <a:p>
            <a:fld id="{7F5B124C-464C-4E29-886C-2262B26081D7}" type="slidenum">
              <a:rPr lang="en-US" smtClean="0"/>
              <a:t>33</a:t>
            </a:fld>
            <a:endParaRPr lang="en-US"/>
          </a:p>
        </p:txBody>
      </p:sp>
    </p:spTree>
    <p:extLst>
      <p:ext uri="{BB962C8B-B14F-4D97-AF65-F5344CB8AC3E}">
        <p14:creationId xmlns:p14="http://schemas.microsoft.com/office/powerpoint/2010/main" val="3368779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36</a:t>
            </a:fld>
            <a:endParaRPr lang="en-US"/>
          </a:p>
        </p:txBody>
      </p:sp>
    </p:spTree>
    <p:extLst>
      <p:ext uri="{BB962C8B-B14F-4D97-AF65-F5344CB8AC3E}">
        <p14:creationId xmlns:p14="http://schemas.microsoft.com/office/powerpoint/2010/main" val="1363601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37</a:t>
            </a:fld>
            <a:endParaRPr lang="en-US"/>
          </a:p>
        </p:txBody>
      </p:sp>
    </p:spTree>
    <p:extLst>
      <p:ext uri="{BB962C8B-B14F-4D97-AF65-F5344CB8AC3E}">
        <p14:creationId xmlns:p14="http://schemas.microsoft.com/office/powerpoint/2010/main" val="3434163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module, you've learned about Microsoft Endpoint Manager, what it is, and its key services.</a:t>
            </a:r>
          </a:p>
          <a:p>
            <a:pPr algn="l"/>
            <a:r>
              <a:rPr lang="en-US" b="0" i="0" dirty="0">
                <a:solidFill>
                  <a:srgbClr val="171717"/>
                </a:solidFill>
                <a:effectLst/>
                <a:latin typeface="Segoe UI" panose="020B0502040204020203" pitchFamily="34" charset="0"/>
              </a:rPr>
              <a:t>Here are some of the things you covered:</a:t>
            </a:r>
          </a:p>
          <a:p>
            <a:pPr algn="l">
              <a:buFont typeface="Arial" panose="020B0604020202020204" pitchFamily="34" charset="0"/>
              <a:buChar char="•"/>
            </a:pPr>
            <a:r>
              <a:rPr lang="en-US" b="0" i="0" dirty="0">
                <a:solidFill>
                  <a:srgbClr val="171717"/>
                </a:solidFill>
                <a:effectLst/>
                <a:latin typeface="Segoe UI" panose="020B0502040204020203" pitchFamily="34" charset="0"/>
              </a:rPr>
              <a:t>Endpoint Manager is used to manage an organization's endpoints. Endpoints include mobile devices, desktop computers, and servers that an organization uses. Additionally, endpoints also include the apps used by an organization. These endpoints are managed in different environments based on where these endpoints are located.</a:t>
            </a:r>
          </a:p>
          <a:p>
            <a:pPr algn="l">
              <a:buFont typeface="Arial" panose="020B0604020202020204" pitchFamily="34" charset="0"/>
              <a:buChar char="•"/>
            </a:pPr>
            <a:r>
              <a:rPr lang="en-US" b="0" i="0" dirty="0">
                <a:solidFill>
                  <a:srgbClr val="171717"/>
                </a:solidFill>
                <a:effectLst/>
                <a:latin typeface="Segoe UI" panose="020B0502040204020203" pitchFamily="34" charset="0"/>
              </a:rPr>
              <a:t>Endpoint Manager helps you manage and protect your organization against advanced digital threats, while still being productive.</a:t>
            </a:r>
          </a:p>
          <a:p>
            <a:pPr algn="l">
              <a:buFont typeface="Arial" panose="020B0604020202020204" pitchFamily="34" charset="0"/>
              <a:buChar char="•"/>
            </a:pPr>
            <a:r>
              <a:rPr lang="en-US" b="0" i="0" dirty="0">
                <a:solidFill>
                  <a:srgbClr val="171717"/>
                </a:solidFill>
                <a:effectLst/>
                <a:latin typeface="Segoe UI" panose="020B0502040204020203" pitchFamily="34" charset="0"/>
              </a:rPr>
              <a:t>By implementing a management infrastructure, you can provide IT services, apps, protection, and configuration to your end users to make them extremely productive.</a:t>
            </a:r>
          </a:p>
          <a:p>
            <a:pPr algn="l">
              <a:buFont typeface="Arial" panose="020B0604020202020204" pitchFamily="34" charset="0"/>
              <a:buChar char="•"/>
            </a:pPr>
            <a:r>
              <a:rPr lang="en-US" b="0" i="0" dirty="0">
                <a:solidFill>
                  <a:srgbClr val="171717"/>
                </a:solidFill>
                <a:effectLst/>
                <a:latin typeface="Segoe UI" panose="020B0502040204020203" pitchFamily="34" charset="0"/>
              </a:rPr>
              <a:t>Endpoint Manager integrates Microsoft Intune, Microsoft Endpoint Configuration Manager, Desktop Analytics, Endpoint analytics and Windows Autopilot.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38</a:t>
            </a:fld>
            <a:endParaRPr lang="en-US"/>
          </a:p>
        </p:txBody>
      </p:sp>
    </p:spTree>
    <p:extLst>
      <p:ext uri="{BB962C8B-B14F-4D97-AF65-F5344CB8AC3E}">
        <p14:creationId xmlns:p14="http://schemas.microsoft.com/office/powerpoint/2010/main" val="306280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12: Azure AD Connect Integration</a:t>
            </a:r>
          </a:p>
          <a:p>
            <a:br>
              <a:rPr lang="en-US" dirty="0">
                <a:effectLst/>
              </a:rPr>
            </a:br>
            <a:r>
              <a:rPr lang="en-US" dirty="0">
                <a:effectLst/>
              </a:rPr>
              <a:t>Azure Active Directory (AD): Azure AD is used by Endpoint Manager for the identity of devices, users, groups, and multi-factor authentication (MFA). Azure AD Premium, which may be an additional cost, has additional features to help protect devices, apps, and data, including dynamic groups, auto-enrollment, and conditional access. </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39</a:t>
            </a:fld>
            <a:endParaRPr lang="en-US"/>
          </a:p>
        </p:txBody>
      </p:sp>
    </p:spTree>
    <p:extLst>
      <p:ext uri="{BB962C8B-B14F-4D97-AF65-F5344CB8AC3E}">
        <p14:creationId xmlns:p14="http://schemas.microsoft.com/office/powerpoint/2010/main" val="2775327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Endpoint Manager admin center: The admin center is a one-stop website to create policies and manage your devices. It plugs in other critical device management services, including groups, security, conditional access, and reporting. This admin center also shows devices managed by Configuration Manager and Intune (in preview).</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76200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&lt;$SCR_H::2&gt;CHOOSE WHAT'S RIGHT FOR YOU&lt;!$SCR_H::2&gt;</a:t>
            </a:r>
          </a:p>
          <a:p>
            <a:pPr marL="76200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a few ways to determine what's suitable for your organization. Your next steps depend on what your organization does. First, consider what you're trying to achieve.</a:t>
            </a:r>
            <a:br>
              <a:rPr lang="en-US" sz="1200" dirty="0">
                <a:effectLst/>
                <a:latin typeface="Calibri" panose="020F0502020204030204" pitchFamily="34" charset="0"/>
                <a:ea typeface="Times New Roman" panose="02020603050405020304" pitchFamily="18" charset="0"/>
                <a:cs typeface="Times New Roman" panose="02020603050405020304" pitchFamily="18" charset="0"/>
              </a:rPr>
            </a:b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For example: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constantly provision new devices, then start with Windows Autopilot.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add rules and control settings for your users, apps, and devices, then start with Intune.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to deploy apps and use conditional access based on security requirements, then start with co-management.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and are responsible for keeping Windows 10 devices up-to-date, start with Desktop Analytics.</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13: MEM Admin Center Dashboard</a:t>
            </a:r>
          </a:p>
          <a:p>
            <a:br>
              <a:rPr lang="en-US" dirty="0">
                <a:effectLst/>
              </a:rPr>
            </a:br>
            <a:r>
              <a:rPr lang="en-US" dirty="0">
                <a:effectLst/>
              </a:rPr>
              <a:t>If you're getting started with MDM and MAM, or use ADMX templates to control Office, Microsoft Edge, and Windows settings, then start with Intune. </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40</a:t>
            </a:fld>
            <a:endParaRPr lang="en-US"/>
          </a:p>
        </p:txBody>
      </p:sp>
    </p:spTree>
    <p:extLst>
      <p:ext uri="{BB962C8B-B14F-4D97-AF65-F5344CB8AC3E}">
        <p14:creationId xmlns:p14="http://schemas.microsoft.com/office/powerpoint/2010/main" val="108969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ZERO-TRUST </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Zero-trust assumes all devices are untrusted and cannot access company resources until proven otherwise. This is typically achieved through device attestation, the use of conditional access policies, and through multi-factor authentication.</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OVER-THE-AIR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update management is based on deployment rings. Set the maximum deferral period for semi-annual feature updates and monthly quality updates with security updates. Patch management is no longer required for operating systems.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CLOUD DATA protection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Eliminate the need to manage on-premise storage infrastructure. Gain live document collaboration, automatic backups, and drop your VPN.</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PASSWORDLESS AUTHENTICATION model</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 cloud identity, single-sign-on and biometrics to remove the liability of password management for knowledge workers. Employees will love not having to remember passwords and phishing attacks will be virtually eliminated.</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ZERO TOUCH PROVISIONING</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Stop imaging laptops. Ship devices directly to employees and get remote setup and configuration for all your devices.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REMOTE SUPPORT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Purposefully designed for remote employees, with a mobile app, self-service options, 24x7 coverage and rapid response SLAs.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Modern Endpoint Management is designed to reduce cost, improve security and delight employees. All this is enabled by Microsoft 365 and world-class support from Mobile Mentor. </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Cloud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All data is stored in Azure. And, no more data centers. This approach gives you the mobility benefits of the cloud and the security benefits of Azure.</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On-premises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have an on-premises infrastructure that includes Configuration Manager, or aren't ready to use the cloud, then you can keep your existing systems.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41</a:t>
            </a:fld>
            <a:endParaRPr lang="en-US"/>
          </a:p>
        </p:txBody>
      </p:sp>
    </p:spTree>
    <p:extLst>
      <p:ext uri="{BB962C8B-B14F-4D97-AF65-F5344CB8AC3E}">
        <p14:creationId xmlns:p14="http://schemas.microsoft.com/office/powerpoint/2010/main" val="129901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Configuration Manager is an on-premises management solution to manage desktops, servers, and laptops that are on your network or internet-based. You can cloud-enable it to integrate with Intune, Azure Active Directory (AD), Microsoft Defender for Endpoint, and other cloud services. Use Configuration Manager to deploy apps, software updates, and operating systems. You can also monitor compliance, query and act on clients in real time, and much more. As part of Endpoint Manager, continue to use Configuration Manager as you always have. If you're ready to move some tasks to the cloud, consider co-management.</a:t>
            </a: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Note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For more information, see What Is Configuration Manager?</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42</a:t>
            </a:fld>
            <a:endParaRPr lang="en-US"/>
          </a:p>
        </p:txBody>
      </p:sp>
    </p:spTree>
    <p:extLst>
      <p:ext uri="{BB962C8B-B14F-4D97-AF65-F5344CB8AC3E}">
        <p14:creationId xmlns:p14="http://schemas.microsoft.com/office/powerpoint/2010/main" val="395541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quickly step through the areas of Microsoft Endpoint Manager, see </a:t>
            </a:r>
            <a:r>
              <a:rPr lang="en-US" b="0" i="0" u="none" strike="noStrike" dirty="0">
                <a:effectLst/>
                <a:latin typeface="Segoe UI" panose="020B0502040204020203" pitchFamily="34" charset="0"/>
                <a:hlinkClick r:id="rId3"/>
              </a:rPr>
              <a:t>Tutorial: Walkthrough Intune in Microsoft Endpoint Manager</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a:t>
            </a:fld>
            <a:endParaRPr lang="en-US"/>
          </a:p>
        </p:txBody>
      </p:sp>
    </p:spTree>
    <p:extLst>
      <p:ext uri="{BB962C8B-B14F-4D97-AF65-F5344CB8AC3E}">
        <p14:creationId xmlns:p14="http://schemas.microsoft.com/office/powerpoint/2010/main" val="3859925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also think of Endpoint Manager in three parts: cloud, on-premises, and cloud + on-premises:</a:t>
            </a:r>
          </a:p>
          <a:p>
            <a:pPr marL="0" marR="0">
              <a:lnSpc>
                <a:spcPct val="107000"/>
              </a:lnSpc>
              <a:spcBef>
                <a:spcPts val="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Cloud Only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All data is stored in Azure. And, no more data centers. This approach gives you the mobility benefits of the cloud and the security benefits of Azure.</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On-premises Only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have an on-premises infrastructure that includes Configuration Manager, or aren't ready to use the cloud, then you can keep your existing systems.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Hybrid (Cloud-On-premises)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Many environments are mixed, and use a cloud-attach approach. Meaning they use a combination of cloud and on-premises. For new devices, use the benefits of Intune to access and protect data. If you use Configuration Manager, connect to the cloud for additional functionality and analytics. If you want to move some workloads to the cloud, then co-management is a good option.</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Microsoft Endpoint Manager and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What is unified endpoint management and how does this look through the concept of Microsoft Endpoint Manager? The following high-level architecture drawing explains how everything within Microsoft Endpoint Manager comes together in one unified endpoint management experience.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is one console for your physical and cloud PCs via Windows 365 endpoints and mobile devices. This is the only place where they can be managed in a unified way. Also, the Intune company portal can deploy apps from Configuration Manager, Intune, Windows 365, Azure Virtual Desktop, and Azure Active Directory – one end user experience for all apps!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14: Microsoft Unified Endpoint Manager Architecture</a:t>
            </a:r>
          </a:p>
          <a:p>
            <a:br>
              <a:rPr lang="en-US" dirty="0">
                <a:effectLst/>
              </a:rPr>
            </a:br>
            <a:r>
              <a:rPr lang="en-US" dirty="0">
                <a:effectLst/>
              </a:rPr>
              <a:t>The Microsoft Endpoint Manager architecture in the preceding diagram shows the three stages of the cloud management journey using Configuration Manager and Intune in a single, unified endpoint management solution: </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44</a:t>
            </a:fld>
            <a:endParaRPr lang="en-US"/>
          </a:p>
        </p:txBody>
      </p:sp>
    </p:spTree>
    <p:extLst>
      <p:ext uri="{BB962C8B-B14F-4D97-AF65-F5344CB8AC3E}">
        <p14:creationId xmlns:p14="http://schemas.microsoft.com/office/powerpoint/2010/main" val="299480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Tenant attach</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Co-management workloads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Cloud-native management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All new Windows devices should go directly to the cloud with Azure Active Directory (Azure AD) with automatic enrollment into Intune. This leverages Windows Autopilot for the best onboarding experience for IT and end users, provided your organization already has a Configuration Manager environment with lots of applications that you are deploying to your on-premises managed devices.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For existing devices, start using tenant-attach capabilities that provide the most flexible path for Configuration Manager customers to start gaining cloud benefits without necessarily enrolling their Windows clients with Intune. Connect the Configuration Manager environment to the cloud and immediately access a host of remote actions and endpoint analytics.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your organization is ready for the next step, you can start onboarding Windows devices into a co-management state, which means managing Windows clients using both Configuration Manager and Intune. Leverage the best of both worlds by moving one workload to the cloud at a time.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46</a:t>
            </a:fld>
            <a:endParaRPr lang="en-US"/>
          </a:p>
        </p:txBody>
      </p:sp>
    </p:spTree>
    <p:extLst>
      <p:ext uri="{BB962C8B-B14F-4D97-AF65-F5344CB8AC3E}">
        <p14:creationId xmlns:p14="http://schemas.microsoft.com/office/powerpoint/2010/main" val="2568502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Here's a full list of what you can do via the Microsoft 365 admin center: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Table 3: Administration Scopes and Reports</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Cloud PC/Windows 365</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365 is everything you need when you are looking for a simplified way of running your Windows desktops in the cloud. It brings decreased costs, while lowering the complexity level of your environment as you deploy and manage virtual endpoints in Microsoft Endpoint Manager; no additional Virtual Desktop Infrastructure (VDI) expertise or resources are required. More on this will follow later in this chapter.</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Azure Active Directory (Azure AD)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Azure AD is the main identity used by Endpoint Manager to manage your devices, users, and groups to perform advanced Conditional Access capabilities, such as MFA and compliance-based filtering. With Azure AD Premium, you can add several additional features to help protect devices, apps, and data, including dynamic groups, autoenrollment, and Conditional Access.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47</a:t>
            </a:fld>
            <a:endParaRPr lang="en-US"/>
          </a:p>
        </p:txBody>
      </p:sp>
    </p:spTree>
    <p:extLst>
      <p:ext uri="{BB962C8B-B14F-4D97-AF65-F5344CB8AC3E}">
        <p14:creationId xmlns:p14="http://schemas.microsoft.com/office/powerpoint/2010/main" val="4022674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Resource access policies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Resource access policies configure virtual private network (VPN), Wi-Fi, email, and certificate settings on Windows 10 and later devices.</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Endpoint protection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endpoint protection workload includes the Windows Defender suite of anti-malware protection features:</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Antivirus: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Antivirus policies help security admins focus on managing the settings for Microsoft Defender Antivirus, Microsoft Defender exclusions, and the Windows Security experience as a policy for Intune-managed devices.</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Disk encryption: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Endpoint security disk encryption profiles focus on only the settings that are relevant for a device's built-in encryption method, such as BitLocker. This makes it possible for an IT admin to deploy and automatically encrypt end users' Windows devices.</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Firewall: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Use the endpoint security firewall policy in Intune to configure a device's built-in firewall for devices that run Windows 10. Firewall policies are divided into two, the firewall policy itself and a firewall rule policy.</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Endpoint detection and response: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When you integrate Microsoft Defender for Endpoint with Intune, use the endpoint security policies for endpoint detection and response (EDR) to manage the EDR settings and onboard devices for Microsoft Defender for Endpoint.</a:t>
            </a:r>
          </a:p>
          <a:p>
            <a:pPr marL="342900" marR="0" lvl="0" indent="-342900">
              <a:lnSpc>
                <a:spcPct val="107000"/>
              </a:lnSpc>
              <a:spcBef>
                <a:spcPts val="0"/>
              </a:spcBef>
              <a:spcAft>
                <a:spcPts val="8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Attack surface reduction: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When Defender Antivirus is in use on your Windows 10 devices, use Intune endpoint security policies for attack surface reduction to manage those settings for your devices.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49</a:t>
            </a:fld>
            <a:endParaRPr lang="en-US"/>
          </a:p>
        </p:txBody>
      </p:sp>
    </p:spTree>
    <p:extLst>
      <p:ext uri="{BB962C8B-B14F-4D97-AF65-F5344CB8AC3E}">
        <p14:creationId xmlns:p14="http://schemas.microsoft.com/office/powerpoint/2010/main" val="4074816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50</a:t>
            </a:fld>
            <a:endParaRPr lang="en-US"/>
          </a:p>
        </p:txBody>
      </p:sp>
    </p:spTree>
    <p:extLst>
      <p:ext uri="{BB962C8B-B14F-4D97-AF65-F5344CB8AC3E}">
        <p14:creationId xmlns:p14="http://schemas.microsoft.com/office/powerpoint/2010/main" val="4290702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Account protection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Account protection policies help you protect the identity and accounts of your users. The account protection policy is focused on settings for Windows Hello and Credential Guard, which is part of Windows identity and access management.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you switch this workload, the Configuration Manager policies stay on the device until the Intune policies overwrite them. This behavior makes sure that the device still has protection policies during the transition.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endpoint protection workload is also part of device configuration. The same behavior applies when you switch the device configuration workload. When you switch the device configuration workload, it also includes policies for the Windows Information Protection feature, which isn't included in the endpoint protection workload.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Microsoft Defender Antivirus settings that are part of the device restrictions profile type for Intune device configuration are not included in the scope of the Endpoint protection slider. To manage Microsoft Defender Antivirus for co-managed devices with the endpoint protection slider enabled, use the new Antivirus policies in Microsoft Endpoint manager admin center | Endpoint security | Antivirus. The new policy type has new and improved options available and supports all the same settings available in the device restrictions profile.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Windows encryption feature includes BitLocker management. We will talk more about BitLocker in the </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Advanced Policy Management chapter</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in the</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 Identity and Security Management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Device configuration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device configuration workload includes settings that you manage for devices in your organization. Switching this workload also moves the resource access and endpoint protection workloads.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Even though Intune is the device configuration authority, you can still deploy settings from Configuration Manager to co-managed devices. This exception might be used to configure your organization's settings but aren't yet available in Intune. Specify this exception on a Configuration Manager configuration baseline. Enable the option to always apply this baseline even for co-managed clients when creating the baseline. You can change it later in the General tab of the properties of an existing baseline.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For more information on the Intune feature, refer to the Create a device profile in Microsoft Intune.</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Office Click-to-Run apps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workload manages Microsoft 365 apps on co-managed devices. Remember that when moving Microsoft 365 apps that work in Microsoft Intune for existing System Center Configuration Manager (SCCM)-managed devices, you should not automatically change Microsoft 365 app updates to cloud updates from Content Delivery Network (CDN). Updates can be managed using administrative templates in Microsoft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Office updates may take around 24 hours to show up at clients unless the devices are restarted.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Office 365 applications are managed by Intune. This condition in Intune is added by default as a requirement to new Microsoft 365 applications. When you transition this workload, co-managed clients don't meet the requirements of the application, and then they don't install Microsoft 365 deployed via Configuration Manager. After moving the workload, Microsoft 365 apps assigned from Microsoft Intune show up in the company portal on the device. (Microsoft - Aaron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Czechowski</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others, 2022)</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Client apps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 Intune to manage client apps and PowerShell scripts on co-managed Windows 10 devices. After you transition this workload, any available apps deployed from Intune are available in the company portal. Apps that you deploy from Configuration Manager are available in the software center and company portal. The company portal can show both SCCM and Intune available apps as one end user software portal.</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Desktop Analytics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Desktop Analytics is a cloud-based service that integrates with Configuration Manager. It provides insight and intelligence for you to make more informed decisions about the update readiness of your Windows clients. The service combines data from your organization with data aggregated from millions of devices connected to the Microsoft cloud. It provides information on security updates, apps, and devices in your organization, and identifies compatibility issues with apps and drivers. Create a pilot for devices most likely to provide the best insights for assets across your organization.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part of Endpoint Manager, use the cloud-powered insights of Desktop Analytics to keep Windows 10 devices current. Desktop Analytics needs an SCCM client on the devices, and Intune alone is not supported.</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a:t>
            </a:r>
            <a:r>
              <a:rPr lang="en-US" sz="1200" b="1" cap="all" dirty="0" err="1">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AutopiloT</a:t>
            </a:r>
            <a:endPar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sets up and pre-configures new devices, getting them ready for use. It is designed to simplify the life cycle of Windows devices, for both IT and end users, from initial deployment through to end of life.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part of Endpoint Manager, use Autopilot to preconfigure devices and automatically enroll devices in Intune. You can also integrate Autopilot with Configuration Manager and co-management for more complex device configurations (in preview).</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51</a:t>
            </a:fld>
            <a:endParaRPr lang="en-US"/>
          </a:p>
        </p:txBody>
      </p:sp>
    </p:spTree>
    <p:extLst>
      <p:ext uri="{BB962C8B-B14F-4D97-AF65-F5344CB8AC3E}">
        <p14:creationId xmlns:p14="http://schemas.microsoft.com/office/powerpoint/2010/main" val="1432233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Azure AD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Azure AD is used by Endpoint Manager to identify devices, users, groups, and MFA. Azure AD Premium, which is part of the Microsoft 365 license, has additional features to help protect devices, apps, and data, including dynamic groups, autoenrollment, and Conditional Access. Azure AD Premium is also required for Windows Autopilot as automatic enrollment is a pre-requisite.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Endpoint Manager admin center: The admin center is a one-stop website to create policies and manage your devices. It plugs into other key device management services, including groups, security, Conditional Access, and reporting.</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Endpoint Manager is an integrated solution for managing all of your devices. Microsoft brings together Configuration Manager and Intune into a single console called the Microsoft Endpoint Manager admin center.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Starting in Configuration Manager version 2002, you can upload your Configuration Manager devices to the cloud service and take action from the Devices blade in the admin center:</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Client details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feature gives the IT admin or helpdesk a fast overview of properties and the state of devices.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Install applications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feature gives the IT admin or helpdesk the option to deploy an application to the end users' devices.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Device timeline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Devices send events once a day to the admin center. Only events collected after the client receives the Enable Endpoint analytics data collection policy are visible in the admin center. Generate test events easily by installing an application or an update from Configuration Manager, or restart the device. Events are kept for 30 days. Use the chart to view events that are collected.</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Resource Explorer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From the Microsoft Endpoint Management admin center, you can view the hardware inventory for uploaded Configuration Manager devices by using Resource Explorer.</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Run scripts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option allows additional IT admins or the helpdesk to run PowerShell scripts from the cloud against an individual Configuration Manager-managed device in real time. This provides all the traditional benefits of PowerShell scripts that have already been defined and approved by the Configuration Manager admin in the on-premises environment.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52</a:t>
            </a:fld>
            <a:endParaRPr lang="en-US"/>
          </a:p>
        </p:txBody>
      </p:sp>
    </p:spTree>
    <p:extLst>
      <p:ext uri="{BB962C8B-B14F-4D97-AF65-F5344CB8AC3E}">
        <p14:creationId xmlns:p14="http://schemas.microsoft.com/office/powerpoint/2010/main" val="2727669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Microsoft Endpoint Manager – from on-premises to the cloud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unified endpoint management journey is different for each customer. Some customers are using some components of Microsoft Endpoint Manager already, and so the migration is relatively easy.</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16: Microsoft Endpoint Manager – on-premises-to-cloud flow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 are still using complex on-premises infrastructures, the work could be a bit more intense. It's fully dependent on the complexity of your current environment.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53</a:t>
            </a:fld>
            <a:endParaRPr lang="en-US"/>
          </a:p>
        </p:txBody>
      </p:sp>
    </p:spTree>
    <p:extLst>
      <p:ext uri="{BB962C8B-B14F-4D97-AF65-F5344CB8AC3E}">
        <p14:creationId xmlns:p14="http://schemas.microsoft.com/office/powerpoint/2010/main" val="286500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First, we will cover how to transform a Windows 10 Pro instance into an Enterprise version in the cloud without reimaging. In the past, when organizations were deploying Windows at scale with an OS deployment tool such as Microsoft Deployment Toolkit (MDT) or Microsoft Endpoint Manager Configuration Manager, the IT admin needed to deploy the correct Windows version of Pro or Enterprise.</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most common methods of volume activation require that devices be connected to an organization's network or connected via the VPN to check in from time to time with the organization's activation service to maintain their licenses. However, when people work from home and off the corporate or school networks, their devices' ability to receive or maintain activation is limited.</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55</a:t>
            </a:fld>
            <a:endParaRPr lang="en-US"/>
          </a:p>
        </p:txBody>
      </p:sp>
    </p:spTree>
    <p:extLst>
      <p:ext uri="{BB962C8B-B14F-4D97-AF65-F5344CB8AC3E}">
        <p14:creationId xmlns:p14="http://schemas.microsoft.com/office/powerpoint/2010/main" val="2745698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Using Windows via a Windows 365 cloud PC</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preceding options to activate Windows 10 Enterprise are built into a Windows 365/cloud PC. If you are going to self-manage and deploy virtual desktops on Azure, this means that Windows 10 Enterprise will be automatically activated via Azure Key Management Service (KMS).</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Azure KMS – cloud PC/Windows 365/AVD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your Windows desktops are virtual and run on Azure such as with Azure Virtual Desktop (AVD), you need to connect to the Azure kms.core.windows.net:1688 KMS server in order to activate your virtual machine. This happens automatically when using images from the Azure image gallery. Make sure that your Azure virtual network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vNET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can connect to this address, and configure your firewall policies and rules accordingly. You will learn more about this later on in the cloud PC/Windows 365 and requirements chapters. Windows 11 will be added later this fall to the offering once the OS is made generally available. More on Windows 11 is covered later on in the book.</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Key Management Service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KMS activation requires TCP/IP connectivity to, and accessibility from, an organization's private network so that licenses are not accessible to anyone outside of the organization. By default, KMS hosts and clients use DNS to publish and find the KMS key. Default settings can be used, which require little or no administrative action, or KMS hosts and client computers can be manually configured based on network configuration and security requirements.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KMS activations are valid for 180 days (the activation validity interval). KMS client computers must renew their activation by connecting to the KMS host at least once every 180 days. By default, KMS client computers attempt to renew their activation every 7 days. If KMS activation fails, the client computer tries to reach the host every 2 hours. After a client computer's activation is renewed, the activation validity interval begins again.</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Multiple activation key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multiple activation key (MAK) is used for one-time activation with Microsoft's hosted activation services. Each MAK has a predetermined number of activations allowed. This number is based on volume licensing agreements, and it might not match the organization's exact license count. Each activation that uses an MAK with the Microsoft-hosted activation service counts toward the activation limit. (Microsoft - Erik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Reitan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others, 2021)</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use an MAK for individual computers or with an image that can be duplicated or installed using Microsoft deployment solutions. You can also use an MAK on a computer that was originally configured to use KMS activation, which is useful for moving a computer from the core network to a disconnected environment.</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Active Directory-based activation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Active Directory-based activation is like KMS activation but uses Active Directory instead of a separate service. Active Directory-based activation is implemented as a role service that relies on Active Directory Domain Services to store activation objects. Active Directory-based activation requires that the forest schema be updated using adprep.exe on a supported server OS, but after the schema is updated, older domain controllers can still activate clients.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Devices activated via Active Directory maintain their activated state for up to 180 days following the most recent contact with the domain. Devices periodically attempt to reactivate (every 7 days by default) before the end of that period and, again, at the end of the 180 days.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10 and later Subscription Activation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Starting with Windows 10, version 1703, Windows 10 Pro supports the Subscription Activation feature, enabling users to </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step up</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from Windows 10 Pro to Windows 10 Enterprise automatically if they are subscribed to Windows 10 Enterprise E3 or E5.</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 Windows 10, version 1703, both Windows 10 Enterprise E3 and Windows 10 Enterprise E5 are available as online services via subscription. Deploying Windows 10 Enterprise in your organization can now be accomplished with no keys and no reboots. (Microsoft, 2022)</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10, version 1703 or later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Devices with a current Windows 10 Pro license can be seamlessly upgraded to Windows 10 Enterprise. Product key-based Windows 10 Enterprise software licenses can be transitioned to Windows 10 Enterprise subscriptions.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Organizations that have an Enterprise agreement can also benefit from the new service, using traditional Active Directory-joined devices. In this scenario, the Active Directory user that signs in on their device must be synchronized with Azure AD using Azure AD Connect sync.</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Subscription Activation feature eliminates the need to manually deploy Windows 10 Enterprise or Education images on each target device and then later standing up on-premises key management services, such as KMS- or MAK-based activation, entering Generic Volume License Keys ( GVLKs), and subsequently rebooting client devices.</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as a Service – update release cycle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updates are released every 6 months, somewhere around March and September, via the Semi-Annual Channel release cycle. Every month, quality updates are released, depending on the life cycle policy:</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56</a:t>
            </a:fld>
            <a:endParaRPr lang="en-US"/>
          </a:p>
        </p:txBody>
      </p:sp>
    </p:spTree>
    <p:extLst>
      <p:ext uri="{BB962C8B-B14F-4D97-AF65-F5344CB8AC3E}">
        <p14:creationId xmlns:p14="http://schemas.microsoft.com/office/powerpoint/2010/main" val="40159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Intune, which is a part of Microsoft Endpoint Manager, provides the cloud infrastructure, the cloud-based mobile device management (MDM), cloud-based mobile application management (MAM), and cloud-based PC management for your organization. It lets you protect your organization by controlling features and settings on Android, Android Enterprise, iOS/</a:t>
            </a:r>
            <a:r>
              <a:rPr lang="en-US" b="0" i="0" dirty="0" err="1">
                <a:solidFill>
                  <a:srgbClr val="171717"/>
                </a:solidFill>
                <a:effectLst/>
                <a:latin typeface="Segoe UI" panose="020B0502040204020203" pitchFamily="34" charset="0"/>
              </a:rPr>
              <a:t>iPadOS</a:t>
            </a:r>
            <a:r>
              <a:rPr lang="en-US" b="0" i="0" dirty="0">
                <a:solidFill>
                  <a:srgbClr val="171717"/>
                </a:solidFill>
                <a:effectLst/>
                <a:latin typeface="Segoe UI" panose="020B0502040204020203" pitchFamily="34" charset="0"/>
              </a:rPr>
              <a:t>, macOS, and Windows 10/11 devices. It integrates closely with Azure Active Directory (Azure AD) for identity and access control and Azure Information Protection and advanced threat protection products for data protection. When you use it with Microsoft 365, you can enable your workforce to be productive on all their devices while keeping your organization's information protected. If you have on-premises infrastructure, such as Exchange or an Active Directory, you can use Intune connectors to help you connect to external services. Intune, which is a part of Microsoft Endpoint Manager, is included in Microsoft's </a:t>
            </a:r>
            <a:r>
              <a:rPr lang="en-US" b="0" i="0" u="none" strike="noStrike" dirty="0">
                <a:effectLst/>
                <a:latin typeface="Segoe UI" panose="020B0502040204020203" pitchFamily="34" charset="0"/>
                <a:hlinkClick r:id="rId3"/>
              </a:rPr>
              <a:t>Enterprise Mobility + Security (EMS) suite</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a:t>
            </a:fld>
            <a:endParaRPr lang="en-US"/>
          </a:p>
        </p:txBody>
      </p:sp>
    </p:spTree>
    <p:extLst>
      <p:ext uri="{BB962C8B-B14F-4D97-AF65-F5344CB8AC3E}">
        <p14:creationId xmlns:p14="http://schemas.microsoft.com/office/powerpoint/2010/main" val="4237407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err="1">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WUfB</a:t>
            </a: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 is the new way of manning Windows servicing</a:t>
            </a:r>
          </a:p>
          <a:p>
            <a:pPr marL="0" marR="0">
              <a:lnSpc>
                <a:spcPct val="107000"/>
              </a:lnSpc>
              <a:spcBef>
                <a:spcPts val="0"/>
              </a:spcBef>
              <a:spcAft>
                <a:spcPts val="800"/>
              </a:spcAft>
            </a:pP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allows IT professionals to utilize the cloud-based Windows Update service to deploy and manage Windows updates. You can use Group Policy or MDM solutions such as Microsoft Intune to configure the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settings that control how and when Windows 10 devices are updated.</a:t>
            </a:r>
          </a:p>
          <a:p>
            <a:pPr marL="0" marR="0">
              <a:lnSpc>
                <a:spcPct val="107000"/>
              </a:lnSpc>
              <a:spcBef>
                <a:spcPts val="0"/>
              </a:spcBef>
              <a:spcAft>
                <a:spcPts val="800"/>
              </a:spcAft>
            </a:pP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has been available since Windows 10, version 1511, and has been enhanced in Windows 10 releases since. Some of the improvements are designed to provide IT pros with greater control while offering an improved experience for the end user.</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57</a:t>
            </a:fld>
            <a:endParaRPr lang="en-US"/>
          </a:p>
        </p:txBody>
      </p:sp>
    </p:spTree>
    <p:extLst>
      <p:ext uri="{BB962C8B-B14F-4D97-AF65-F5344CB8AC3E}">
        <p14:creationId xmlns:p14="http://schemas.microsoft.com/office/powerpoint/2010/main" val="702107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is intended for devices running Windows 10 Education, Professional, or Enterprise editions managed in organizations. The Windows 10 Long-Term Servicing Channel (LTSC) is not supported with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All organizations can leverage it to be more efficient in servicing their internet-connected devices.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Small and medium businesses gain flexibility while continuing to use Windows Update with:</a:t>
            </a:r>
          </a:p>
          <a:p>
            <a:pPr marL="742950" marR="0" lvl="1" indent="-28575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More control than previously provided without using System Center Configuration Manager, </a:t>
            </a:r>
          </a:p>
          <a:p>
            <a:pPr marL="742950" marR="0" lvl="1" indent="-28575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Intune, </a:t>
            </a:r>
          </a:p>
          <a:p>
            <a:pPr marL="742950" marR="0" lvl="1" indent="-28575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Server Update Services (WSUS), or </a:t>
            </a:r>
          </a:p>
          <a:p>
            <a:pPr marL="742950" marR="0" lvl="1" indent="-28575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third-party solutions.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58</a:t>
            </a:fld>
            <a:endParaRPr lang="en-US"/>
          </a:p>
        </p:txBody>
      </p:sp>
    </p:spTree>
    <p:extLst>
      <p:ext uri="{BB962C8B-B14F-4D97-AF65-F5344CB8AC3E}">
        <p14:creationId xmlns:p14="http://schemas.microsoft.com/office/powerpoint/2010/main" val="2408238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can help you to provide the end user with the best Windows update experience and lower the cost of servicing Windows, while giving you much of the flexibility and control available from more complicated and time-consuming solutions: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Reduce the cost of approving, deploying, and monitoring updates.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Manage application compatibility within the organization's ecosystem.</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Find the right trade-offs to protect devices, while minimizing disruption to the workforce.</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Manage the infrastructure configurations necessary to support rapid update velocity, including finding the right way to address devices that are rarely connected to the enterprise.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59</a:t>
            </a:fld>
            <a:endParaRPr lang="en-US"/>
          </a:p>
        </p:txBody>
      </p:sp>
    </p:spTree>
    <p:extLst>
      <p:ext uri="{BB962C8B-B14F-4D97-AF65-F5344CB8AC3E}">
        <p14:creationId xmlns:p14="http://schemas.microsoft.com/office/powerpoint/2010/main" val="331022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you configure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policy from Microsoft Intune with the configuration setting,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will be enabled. If you have traditionally utilized WSUS for servicing, your clients will connect to both Windows Update in the cloud as well as your WSUS server once you set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settings. If you want to change this behavior, you need to remove your old configuration settings for WSUS on the endpoints.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Through the Windows Update Client settings (through Group Policy, MDM, or the UX),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provides the ability to delay the application of updates. Quality updates and feature updates are treated separately to give you added flexibility.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addition, you may leverage the "Pause" functionality if you need time to implement remediation to updates after testing them in earlier rings.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Feature updates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Previously referred to as upgrades, feature updates contain not only security and quality revisions but also significant feature additions and changes. Feature updates are released semi-annually in the fall and the spring.</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Quality updates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Quality updates are traditional OS updates, typically released on the second Tuesday of each month (though they can be released at any time). These include security, critical, and driver updates.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also treats non-Windows updates (such as updates for Microsoft Office or Visual Studio) as quality updates. These non-Windows updates are known as Microsoft updates, and you can set devices to receive such updates (or not) along with their Windows updates.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Driver updates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Updates for non-Microsoft drivers that are relevant to your devices. Driver updates are on by default, but you can use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policies to turn them off if you prefer.</a:t>
            </a: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Microsoft product updates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Updates for other Microsoft products, such as versions of Office that are installed by using Windows Installer (MSI). Versions of Office that are installed by using Click-to-Run can't be updated by using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Product updates are off by default. You can turn them on by using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policies.</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feature updates policies work in conjunction with your </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Windows 10 update ring</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policies to prevent a device from receiving a Windows feature version that's later than the value specified in the feature updates policy.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For Windows 10 feature updates policies to be working, Windows 10, version 1709, or later is required. The devices need to be enrolled in Intune MDM and be hybrid AD-joined, Azure AD-joined, or Azure AD-registered. Windows telemetry needs to be turned on, with a minimum setting of Basic. If telemetry is off, Windows can be upgraded to a later version of Windows than defined in the feature updates policy.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a device receives a Windows 10 feature updates policy, the device updates to the version of Windows specified in the policy. A device that already runs a later version of Windows remains in its current version. By freezing the version, the device's feature set remains stable for the duration of the policy.</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device will not install an update when it has a safeguard hold for that Windows version. When a device evaluates the applicability of an update version, Windows creates the temporary safeguard hold if an unresolved known issue exists. Once the issue is resolved, the hold is removed, and the device can then update.</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Unlike using Pause with an update ring, which expires after 35 days, the Windows 10 feature updates policy remains in effect. Devices won't install a new Windows version until you modify or remove the Windows 10 feature updates policy. If you edit the policy to specify a newer version, devices can then install the features from that Windows version.</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Today, there are more than 3,000 Group Policy settings for Windows 10. Although Microsoft provides extensive guidance on different security features, exploring each one can take a long time. You would have to determine the impact of each setting on your own and then determine the appropriate value for each setting.</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WUfB</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for Windows 10 has a set of policies that you can configure to provide the most secure Windows environments as it is updated, as long as the devices have internet connectivity and still keep the best end user experience by configuring policy settings across a number of areas: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Configuring deadlines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Restart behavior</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Accounting for low-activity devices (active hours)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Delivery optimization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Power policies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has always been a tension between the need for being current with software update compliance and the desire to keep the workforce productive. While the security department has a requirement to see a fully updated device fleet within 7 days of a software update, the reality is that deployment of the said update has an associated cost for users, and very few companies can afford to push an update on an entire workforce in the middle of a single working day unless it is a zero-day patch in an emergency.</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Given the competing goals of a protected and productive workforce, you may find that you may need to make choices that are less than the best possible selection for maximizing update velocity in favor of an experience more aligned with your business's productivity needs.</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Bring your own device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BYOD has different options depending on the Windows SKU. All BYOD scenarios can leverage Windows 365 and Azure Virtual Desktop to get access to either a full desktop or a single application as a remote app. Windows devices can also be registered with Azure AD to gain access to corporate resources such as email.</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Enroll the device in Intune as a personally owned device (BYOD). If an administrator has configured autoenrollment (available with Azure AD Premium subscriptions), the user only has to enter their credentials once. Otherwise, they'll have to enroll separately through MDM-only enrollment and re-enter their credentials.</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18 Microsoft Endpoint Manager endpoint support</a:t>
            </a:r>
          </a:p>
          <a:p>
            <a:br>
              <a:rPr lang="en-US" dirty="0">
                <a:effectLst/>
              </a:rPr>
            </a:br>
            <a:r>
              <a:rPr lang="en-US" dirty="0">
                <a:effectLst/>
              </a:rPr>
              <a:t>Microsoft Intune management does not provide the same management capabilities on BYOD; not all Windows editions have the same MDM management setting built in Windows 10 Enterprise has full management features, whereas both the Home and Pro editions have fewer management capabilities due to Windows limitations. Microsoft provides the option for the IT admin to leverage enrollment restrictions so that you can block personal enrollment into Microsoft Intune. </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61</a:t>
            </a:fld>
            <a:endParaRPr lang="en-US"/>
          </a:p>
        </p:txBody>
      </p:sp>
    </p:spTree>
    <p:extLst>
      <p:ext uri="{BB962C8B-B14F-4D97-AF65-F5344CB8AC3E}">
        <p14:creationId xmlns:p14="http://schemas.microsoft.com/office/powerpoint/2010/main" val="3995601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What is zero trust?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past, when organizations created remote access to corporate networks, normally, access was effected with a VPN connection either on a corporate-owned or a personally owned Windows device, only secured by an MFA token. Today, organizations require a new security model that effectively adapts to the complexity of the modern environment, embraces the mobile workforce, and protects people, devices, applications, and data wherever they are located.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is the core of zero trust. Instead of believing that everything behind the corporate firewall is safe, the zero trust model assumes a breach and verifies each request as though it originated from an uncontrolled network. Regardless of where the request originates from or what resource it accesses, the zero trust model teaches us to "never trust, always verify."</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Verifying identity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majority of security breaches today involve credential theft, and lapses in cyber hygiene amplify the potential for risk to employees and to organizations at large. That's why one of the primary components of a zero-trust system is the ability to verify a user's identity before access is granted to the corporate network. Start by implementing MFA through the modern experience of Azure Authenticator and Windows Hello for Business on all Windows 10 devices.</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Verifying devices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Because unmanaged devices are an easy entry point for bad actors, ensuring that only healthy and trusted devices can access critical applications and data is vital for enterprise security. A fundamental part of our zero trust implementation is to enroll all end-user devices in device management systems such as Microsoft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Enabling compliance policies to check the devices for parameters such as BitLocker encryption, secure boot, and device health verification in this way is essential to managing the policies that govern access to corporate resources.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Endpoint Manager is a key piece of this new way of thinking as it makes the device trusted, with a compliance policy to validate whether the devices are compliant. Conditional Access is the tool built into Azure AD to bring signals together, make decisions, and enforce organizational Conditional Access policies:</a:t>
            </a:r>
          </a:p>
          <a:p>
            <a:pPr marL="342900" marR="0" lvl="0" indent="-342900">
              <a:lnSpc>
                <a:spcPct val="107000"/>
              </a:lnSpc>
              <a:spcBef>
                <a:spcPts val="0"/>
              </a:spcBef>
              <a:spcAft>
                <a:spcPts val="6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Signals: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 device or a user sign-in with a specific application or browser.</a:t>
            </a:r>
          </a:p>
          <a:p>
            <a:pPr marL="342900" marR="0" lvl="0" indent="-342900">
              <a:lnSpc>
                <a:spcPct val="107000"/>
              </a:lnSpc>
              <a:spcBef>
                <a:spcPts val="0"/>
              </a:spcBef>
              <a:spcAft>
                <a:spcPts val="6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Decision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What level of access you will be granted based on the policies.</a:t>
            </a:r>
          </a:p>
          <a:p>
            <a:pPr marL="342900" marR="0" lvl="0" indent="-342900">
              <a:lnSpc>
                <a:spcPct val="107000"/>
              </a:lnSpc>
              <a:spcBef>
                <a:spcPts val="0"/>
              </a:spcBef>
              <a:spcAft>
                <a:spcPts val="600"/>
              </a:spcAft>
              <a:buFont typeface="Wingdings" panose="05000000000000000000" pitchFamily="2"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Enforcement: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could be as simple as giving the end-user access with an MFA token or denying access:</a:t>
            </a: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19:  Zero trust verifying devices diagram</a:t>
            </a:r>
          </a:p>
          <a:p>
            <a:pPr marL="0" marR="0">
              <a:lnSpc>
                <a:spcPct val="107000"/>
              </a:lnSpc>
              <a:spcBef>
                <a:spcPts val="0"/>
              </a:spcBef>
              <a:spcAft>
                <a:spcPts val="800"/>
              </a:spcAft>
            </a:pPr>
            <a:br>
              <a:rPr lang="en-US" dirty="0">
                <a:effectLst/>
              </a:rPr>
            </a:b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Conditional Access policies at their simplest are if-then statements. If a user wants to access a corporate resource, then they must complete an action. For example, if an end user wants to access the corporate Microsoft Teams application then they must come from a compliant device to get access.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 admins and security admins have two primary goals: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Empower users to be productive wherever and whenever.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Protect the organization's data:</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2.7 – Zero trust verification process flow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By using Conditional Access policies, you can apply the right access controls when needed to keep your organization secure and stay out of your users' way when not needed.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will be going into more detail on Conditional Access and other security-related improvements in Chapter 10, “ </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Identity and Security Management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62</a:t>
            </a:fld>
            <a:endParaRPr lang="en-US"/>
          </a:p>
        </p:txBody>
      </p:sp>
    </p:spTree>
    <p:extLst>
      <p:ext uri="{BB962C8B-B14F-4D97-AF65-F5344CB8AC3E}">
        <p14:creationId xmlns:p14="http://schemas.microsoft.com/office/powerpoint/2010/main" val="3407479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chapter, we've learned about the fundamentals of unified endpoint management, modern management, and how this relates to Microsoft Endpoint Manager. We also went through the different concepts, services, and products around Windows 10 Enterprise and security-related aspects of zero trust.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next chapter, we're going to talk about Windows 365 and explain this service more.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this section, we'll continue to take a deeper dive, as we are going to talk about the different endpoint scenarios and requirements in terms of what is needed to use Microsoft Endpoint Manager.</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63</a:t>
            </a:fld>
            <a:endParaRPr lang="en-US"/>
          </a:p>
        </p:txBody>
      </p:sp>
    </p:spTree>
    <p:extLst>
      <p:ext uri="{BB962C8B-B14F-4D97-AF65-F5344CB8AC3E}">
        <p14:creationId xmlns:p14="http://schemas.microsoft.com/office/powerpoint/2010/main" val="1870116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cloud management gateway (CMG) provides a simple way to manage Configuration Manager clients over the internet. You deploy the CMG as a cloud service in Microsoft Azure. Then, without additional on-premises infrastructure, you can manage clients that roam on the internet or are in branch offices across the WAN. You also don't need to expose your on-premises infrastructure to the internet.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64</a:t>
            </a:fld>
            <a:endParaRPr lang="en-US"/>
          </a:p>
        </p:txBody>
      </p:sp>
    </p:spTree>
    <p:extLst>
      <p:ext uri="{BB962C8B-B14F-4D97-AF65-F5344CB8AC3E}">
        <p14:creationId xmlns:p14="http://schemas.microsoft.com/office/powerpoint/2010/main" val="1069317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Once deployed and configured, clients seamlessly access on-premises site roles whether they're on the intranet or internet.</a:t>
            </a:r>
          </a:p>
          <a:p>
            <a:pPr algn="l"/>
            <a:r>
              <a:rPr lang="en-US" b="0" i="0" dirty="0">
                <a:solidFill>
                  <a:srgbClr val="171717"/>
                </a:solidFill>
                <a:effectLst/>
                <a:latin typeface="Segoe UI" panose="020B0502040204020203" pitchFamily="34" charset="0"/>
              </a:rPr>
              <a:t>This article provides the foundational knowledge to learn about the CMG and the scenarios where you can use it.</a:t>
            </a:r>
          </a:p>
          <a:p>
            <a:pPr algn="l"/>
            <a:r>
              <a:rPr lang="en-US" b="1" i="0" dirty="0">
                <a:solidFill>
                  <a:srgbClr val="171717"/>
                </a:solidFill>
                <a:effectLst/>
                <a:latin typeface="Segoe UI" panose="020B0502040204020203" pitchFamily="34" charset="0"/>
              </a:rPr>
              <a:t>Scenarios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65</a:t>
            </a:fld>
            <a:endParaRPr lang="en-US"/>
          </a:p>
        </p:txBody>
      </p:sp>
    </p:spTree>
    <p:extLst>
      <p:ext uri="{BB962C8B-B14F-4D97-AF65-F5344CB8AC3E}">
        <p14:creationId xmlns:p14="http://schemas.microsoft.com/office/powerpoint/2010/main" val="1046903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72</a:t>
            </a:fld>
            <a:endParaRPr lang="en-US"/>
          </a:p>
        </p:txBody>
      </p:sp>
    </p:spTree>
    <p:extLst>
      <p:ext uri="{BB962C8B-B14F-4D97-AF65-F5344CB8AC3E}">
        <p14:creationId xmlns:p14="http://schemas.microsoft.com/office/powerpoint/2010/main" val="2056220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Physical modern desktop</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modern desktop is the state-of-the-art productivity platform for the Information Worker. Microsoft 365 Apps and Windows 10 are the core components of the modern desktop along with the latest security baselines for Windows 10 and Microsoft Defender for Endpoint.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73</a:t>
            </a:fld>
            <a:endParaRPr lang="en-US"/>
          </a:p>
        </p:txBody>
      </p:sp>
    </p:spTree>
    <p:extLst>
      <p:ext uri="{BB962C8B-B14F-4D97-AF65-F5344CB8AC3E}">
        <p14:creationId xmlns:p14="http://schemas.microsoft.com/office/powerpoint/2010/main" val="120735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In the following diagram, you can see how Intune interacts with other components in both your on-premises and cloud infrastructure:</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8</a:t>
            </a:fld>
            <a:endParaRPr lang="en-US"/>
          </a:p>
        </p:txBody>
      </p:sp>
    </p:spTree>
    <p:extLst>
      <p:ext uri="{BB962C8B-B14F-4D97-AF65-F5344CB8AC3E}">
        <p14:creationId xmlns:p14="http://schemas.microsoft.com/office/powerpoint/2010/main" val="1612556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Cloud PC endpoints</a:t>
            </a:r>
          </a:p>
          <a:p>
            <a:pPr marL="0" marR="0">
              <a:lnSpc>
                <a:spcPct val="107000"/>
              </a:lnSpc>
              <a:spcBef>
                <a:spcPts val="0"/>
              </a:spcBef>
              <a:spcAft>
                <a:spcPts val="800"/>
              </a:spcAft>
            </a:pPr>
            <a:r>
              <a:rPr lang="en-US" sz="1200" dirty="0">
                <a:solidFill>
                  <a:srgbClr val="5F6368"/>
                </a:solidFill>
                <a:effectLst/>
                <a:latin typeface="Roboto" panose="02000000000000000000" pitchFamily="2" charset="0"/>
                <a:ea typeface="Times New Roman" panose="02020603050405020304" pitchFamily="18" charset="0"/>
                <a:cs typeface="Times New Roman" panose="02020603050405020304" pitchFamily="18" charset="0"/>
              </a:rPr>
              <a:t>Develop, deploy, and manage APIs on any Google Cloud back</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solidFill>
                  <a:srgbClr val="5F6368"/>
                </a:solidFill>
                <a:effectLst/>
                <a:latin typeface="Roboto" panose="02000000000000000000" pitchFamily="2" charset="0"/>
                <a:ea typeface="Times New Roman" panose="02020603050405020304" pitchFamily="18" charset="0"/>
                <a:cs typeface="Times New Roman" panose="02020603050405020304" pitchFamily="18" charset="0"/>
              </a:rPr>
              <a:t> end.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Identity roles and privileges for Microsoft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 configure MEM, you first have to ensure that you have the required privileges. The first user created in your Azure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Active Directory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AD</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tenant will automatically become the global admin, as a member of the Global Admin role. The Global Admin role has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full Microsoft Intune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rights.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also other roles that could help you in delegating access as part of your user-role design. Some of the next steps for Intune require the Global Admin role, so we recommend using this type of account for the initial setup. Below you will find a list of the supported roles within MEM.</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Compliance Administrator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permission to manage compliance-related features in the Microsoft 365 compliance center, Azure, the Microsoft 365 admin center, and Microsoft Compliance Center. Users with this role can view all Intune audit data.</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Compliance Data Administrator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permission to track data in the Microsoft 365 compliance center, the Microsoft 365 admin center, and Azure. Users with this role can view all Intune audit data.</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Intune Administrator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global permissions within Microsoft Intune. The Intune Administrator role contains the ability to manage users and devices in order to associate policies, as well as creating and managing all security groups in Azure AD.</a:t>
            </a:r>
          </a:p>
          <a:p>
            <a:pPr marL="0" marR="0">
              <a:lnSpc>
                <a:spcPct val="107000"/>
              </a:lnSpc>
              <a:spcBef>
                <a:spcPts val="0"/>
              </a:spcBef>
              <a:spcAft>
                <a:spcPts val="0"/>
              </a:spcAft>
            </a:pP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Intune Administrator does not have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admin rights over Office groups.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Message Center Reader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in this role can monitor notifications and advisory health updates in the message center for their organization on Microsoft Intune.</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is important for scoped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Intune administrator users.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Security Administrator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permission to manage security-related features in the Microsoft 365 security center, Azure AD authentication, Azure AD Identity Protection, Azure Information Protection, and Microsoft 365 Compliance Center. Users in this role can view user, device, enrollment, configuration, and application information. However, they cannot make changes to Intune.</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Security Operator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can manage alerts and have global read-only access to security-related features, including all information in the Microsoft 365 security center, Identity Protection, Azure AD, Privileged Identity Management, and Microsoft 365 Compliance Center. Users in this role can view user, device, enrollment, configuration, and application information. However, they cannot make changes to Intune.</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Security Reader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global read-only access to security-related features, including all information in the Microsoft 365 security center, Azure AD, Privileged Identity Management, Identity Protection, and Microsoft 365 Compliance Center, as well as the ability to read Azure AD sign-in reports and audit logs. Users in this role can view user, device, enrollment, configuration, and application information. However, they cannot make changes to Intune.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75</a:t>
            </a:fld>
            <a:endParaRPr lang="en-US"/>
          </a:p>
        </p:txBody>
      </p:sp>
    </p:spTree>
    <p:extLst>
      <p:ext uri="{BB962C8B-B14F-4D97-AF65-F5344CB8AC3E}">
        <p14:creationId xmlns:p14="http://schemas.microsoft.com/office/powerpoint/2010/main" val="4150672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err="1">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dentity</a:t>
            </a: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 roles and privileges for a Windows 365 cloud PC</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order to use a Windows 365 cloud PC, your Azure AD configuration should be hybrid Azure AD-joined (HAADJ) to enroll your cloud PCs into Intune.</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Azure Subscription Owner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global access to all resources in the Azure subscription. These rights are needed for the initial setup of Windows 365.</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role grants users full access to manage all resources, including the ability to assign roles in Azure RBAC.</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Intune Administrator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have global permissions within Microsoft Intune.</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Intune Administrator role contains the ability to manage users and devices in order to associate policies, as well as creating and managing all security groups in Azure AD.</a:t>
            </a:r>
          </a:p>
          <a:p>
            <a:pPr marL="0" marR="0">
              <a:lnSpc>
                <a:spcPct val="107000"/>
              </a:lnSpc>
              <a:spcBef>
                <a:spcPts val="0"/>
              </a:spcBef>
              <a:spcAft>
                <a:spcPts val="0"/>
              </a:spcAft>
            </a:pP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Intune Administrator does not have admin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rights over Office groups.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Domain Administrator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with this role will be able to create computer accounts in your on-premises domain. This is needed to create the computer accounts for cloud PCs in your domain. You can also delegate access via delegation of control directly with the right Organizational Unit on your domain.</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76</a:t>
            </a:fld>
            <a:endParaRPr lang="en-US"/>
          </a:p>
        </p:txBody>
      </p:sp>
    </p:spTree>
    <p:extLst>
      <p:ext uri="{BB962C8B-B14F-4D97-AF65-F5344CB8AC3E}">
        <p14:creationId xmlns:p14="http://schemas.microsoft.com/office/powerpoint/2010/main" val="2754946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Identity roles and privileges for Universal Print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Universal Print introduced two roles, Printer Administrator and Technician, to Azure AD. The Printer Administrator is needed to do the initial configuration. A Global Admin account will be sufficient too. We will talk more about Universal Print later on in the book.</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Printer Administrator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in this role have full access to manage all aspects of printers in Universal Print.</a:t>
            </a:r>
          </a:p>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Printer Technician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Users in this role can register and un-register printers and set the printer status. Licensing requirements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 use MEM, you have to be entitled to an Intune license. There are also options to obtain a trial license for 30 days to kick the tires and validate the service.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MEM as a service doesn't require an Azure subscription; however, when you use the service together with a cloud PC, you'll need to set up an Azure virtual network and, therefore, you need an Azure subscription. An Azure subscription will not be necessary when Azure AD join is supported with cloud PCs (coming soon).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Here are the types of licenses that provide access to MEM:</a:t>
            </a:r>
          </a:p>
          <a:p>
            <a:pPr marL="342900" marR="0" lvl="0" indent="-342900">
              <a:lnSpc>
                <a:spcPct val="107000"/>
              </a:lnSpc>
              <a:spcBef>
                <a:spcPts val="0"/>
              </a:spcBef>
              <a:spcAft>
                <a:spcPts val="6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Intune-only license</a:t>
            </a:r>
          </a:p>
          <a:p>
            <a:pPr marL="342900" marR="0" lvl="0" indent="-342900">
              <a:lnSpc>
                <a:spcPct val="107000"/>
              </a:lnSpc>
              <a:spcBef>
                <a:spcPts val="0"/>
              </a:spcBef>
              <a:spcAft>
                <a:spcPts val="6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365 E3</a:t>
            </a:r>
          </a:p>
          <a:p>
            <a:pPr marL="342900" marR="0" lvl="0" indent="-342900">
              <a:lnSpc>
                <a:spcPct val="107000"/>
              </a:lnSpc>
              <a:spcBef>
                <a:spcPts val="0"/>
              </a:spcBef>
              <a:spcAft>
                <a:spcPts val="6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E5</a:t>
            </a:r>
          </a:p>
          <a:p>
            <a:pPr marL="342900" marR="0" lvl="0" indent="-342900">
              <a:lnSpc>
                <a:spcPct val="107000"/>
              </a:lnSpc>
              <a:spcBef>
                <a:spcPts val="0"/>
              </a:spcBef>
              <a:spcAft>
                <a:spcPts val="6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Enterprise Mobility + Security (EMS) E5</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It's likely that your company already owns one of these licenses and therefore already has access to MEM.</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Creating a trial account is relatively easy; you just go to admin.microsoft.com and click on Billing, followed by Purchase services. Search for one of the licenses listed previously and purchase the trial (for free). There's no credit card or anything needed for this process: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77</a:t>
            </a:fld>
            <a:endParaRPr lang="en-US"/>
          </a:p>
        </p:txBody>
      </p:sp>
    </p:spTree>
    <p:extLst>
      <p:ext uri="{BB962C8B-B14F-4D97-AF65-F5344CB8AC3E}">
        <p14:creationId xmlns:p14="http://schemas.microsoft.com/office/powerpoint/2010/main" val="18611184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Microsoft: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11 (Enterprise single- and multi-session versions)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(Enterprise single- and multi-session versions)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Pro, Education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Enterprise 2019 LTSC</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IoT Enterprise (x86, x64)</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10 Teams – Surface Hub</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Holographic for Business</a:t>
            </a:r>
          </a:p>
          <a:p>
            <a:pPr marL="45720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Supported mobile OSes:</a:t>
            </a:r>
          </a:p>
          <a:p>
            <a:pPr marL="0" marR="0">
              <a:lnSpc>
                <a:spcPct val="107000"/>
              </a:lnSpc>
              <a:spcBef>
                <a:spcPts val="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Apple: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Apple iOS 12.0 and later</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Apple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iPadOS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13.0 and later</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Mac OS X 10.13 and later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Google: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Android 6.0 and later (including Samsung Knox Standard 2.4 and higher)</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Next, we will see what versions of web browsers support MEM.</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Required web browser versions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Different administrative tasks require that you use one of the following administrative websites: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MEM admin portal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365 admin portal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Azure portal</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following browsers are supported for these portals: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Edge – Chromium-based (latest version)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Safari (latest version, Mac only)</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Chrome (latest version)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Firefox (latest version)</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Now that we know about the OS and browser requirements, let's take a look at the hardware requirements for Windows 11.</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78</a:t>
            </a:fld>
            <a:endParaRPr lang="en-US"/>
          </a:p>
        </p:txBody>
      </p:sp>
    </p:spTree>
    <p:extLst>
      <p:ext uri="{BB962C8B-B14F-4D97-AF65-F5344CB8AC3E}">
        <p14:creationId xmlns:p14="http://schemas.microsoft.com/office/powerpoint/2010/main" val="2371313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79</a:t>
            </a:fld>
            <a:endParaRPr lang="en-US"/>
          </a:p>
        </p:txBody>
      </p:sp>
    </p:spTree>
    <p:extLst>
      <p:ext uri="{BB962C8B-B14F-4D97-AF65-F5344CB8AC3E}">
        <p14:creationId xmlns:p14="http://schemas.microsoft.com/office/powerpoint/2010/main" val="1321565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11 requirements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11 is a brand-new Microsoft OS that was announced on 24th June 2021. Windows 11 will be generally available 5th October 2021. The good news is that Windows 11 is completely manageable from MEM, to a similar degree to the CSP/settings that you are familiar with for Windows 10. However, there are some fundamental changes to the requirements of the hardware for Windows 11 compared to Windows 10 that I'd like to explain:</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Processor: 1 gigahertz (GHz) or faster with two or more cores on a compatible 64-bit processor (https://aka.ms/CPUlist) or system on a chip (SoC).</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RAM: 4 gigabytes (GB) or greater.</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Storage: 64 GB</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or greater available storage is required to install Windows 11 (additional storage space might be required to download updates and enable specific features).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Graphics card: Compatible with DirectX 12 or later, with a WDDM 2.0 driver.</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System firmware: UEFI, Secure Boot-capable.</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TPM: Trusted Platform Module (https://docs.microsoft.com/en-us/windows/security/information-protection/tpm/trusted-platform-module-overview).</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Display: High-definition (720p) display, 9" or greater monitor, 8 bits per color channel.</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Internet connection: Internet connectivity is necessary to perform updates.</a:t>
            </a:r>
          </a:p>
          <a:p>
            <a:pPr marL="0" marR="0">
              <a:lnSpc>
                <a:spcPct val="107000"/>
              </a:lnSpc>
              <a:spcBef>
                <a:spcPts val="0"/>
              </a:spcBef>
              <a:spcAft>
                <a:spcPts val="800"/>
              </a:spcAft>
            </a:pPr>
            <a:r>
              <a:rPr lang="en-US" sz="1200" b="1" i="1" dirty="0">
                <a:effectLst/>
                <a:latin typeface="Calibri" panose="020F0502020204030204" pitchFamily="34" charset="0"/>
                <a:ea typeface="Times New Roman" panose="02020603050405020304" pitchFamily="18" charset="0"/>
                <a:cs typeface="Times New Roman" panose="02020603050405020304" pitchFamily="18" charset="0"/>
              </a:rPr>
              <a:t>Note:</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i="1" dirty="0">
                <a:effectLst/>
                <a:latin typeface="Calibri" panose="020F0502020204030204" pitchFamily="34" charset="0"/>
                <a:ea typeface="Times New Roman" panose="02020603050405020304" pitchFamily="18" charset="0"/>
                <a:cs typeface="Times New Roman" panose="02020603050405020304" pitchFamily="18" charset="0"/>
              </a:rPr>
              <a:t>There might be additional requirements over time for updates and enable specific features within the operating system.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requirements are important to follow as you might run into complications once Windows 11 is generally available:</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80</a:t>
            </a:fld>
            <a:endParaRPr lang="en-US"/>
          </a:p>
        </p:txBody>
      </p:sp>
    </p:spTree>
    <p:extLst>
      <p:ext uri="{BB962C8B-B14F-4D97-AF65-F5344CB8AC3E}">
        <p14:creationId xmlns:p14="http://schemas.microsoft.com/office/powerpoint/2010/main" val="3423186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Associating your Microsoft Store for Business account with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Store for Business gives you a place to find and purchase apps for your organization, individually or in volume. You can manage volume-purchased apps from the Azure portal by connecting the store to Microsoft Intune. See the following examples: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synchronize the list of apps you have purchased (or that are free) from the store with Intune.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Apps that are synchronized appear in the MEM admin center; you can assign these apps like any other apps.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Both online and offline licensed versions of apps are synchronized to Intune. App names will be appended with Online or Offline in the portal.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track how many licenses are available and how many are being used in the Intune administration console.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Intune blocks the assignment and installation of apps if there is an insufficient number of licenses available.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Apps managed by Microsoft Store for Business will automatically revoke licenses when a user leaves the enterprise, or when the administrator removes the user and the user devices.</a:t>
            </a:r>
            <a:br>
              <a:rPr lang="en-US" sz="12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Important: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Microsoft Store for Business and Microsoft Store for Education will be retired in the first quarter of 2023. Customers may continue to use the current capabilities for free apps until that time. There will be no support for Microsoft Store for Business and Education on Windows 11. You can still leverage Microsoft Intune to deploy apps from Microsoft Store for Business on Windows 11 both as required and as available in the company portal.</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Microsoft Store for Business is still important to get Store apps to a Windows device, we will still advise you to create the connection with the following guidelines:</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85</a:t>
            </a:fld>
            <a:endParaRPr lang="en-US"/>
          </a:p>
        </p:txBody>
      </p:sp>
    </p:spTree>
    <p:extLst>
      <p:ext uri="{BB962C8B-B14F-4D97-AF65-F5344CB8AC3E}">
        <p14:creationId xmlns:p14="http://schemas.microsoft.com/office/powerpoint/2010/main" val="425537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Endpoint Configuration Manager is the leading PC management solution on the market. You use it to manage desktops, servers, and laptops that are on your network or are internet-based. If you use Configuration Manager, you should attach your Configuration Manager deployment to the Microsoft 365 cloud, which will provide integration with Intune, Azure AD, Microsoft Defender ATP, and other cloud services. Use Configuration Manager to deploy apps, software updates, and operating systems, as well as configure sites and clients, and run and monitor management tasks. Configuration Manager supports Windows and macOS versions. The devices you manage with Configuration Manager can run in virtual environments. This includes Hyper-V on Windows servers as well as Virtual Machines (VM) in Azure. If you run a server as an Azure-based VM, you can install the Configuration Manager client on that device.</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11</a:t>
            </a:fld>
            <a:endParaRPr lang="en-US"/>
          </a:p>
        </p:txBody>
      </p:sp>
    </p:spTree>
    <p:extLst>
      <p:ext uri="{BB962C8B-B14F-4D97-AF65-F5344CB8AC3E}">
        <p14:creationId xmlns:p14="http://schemas.microsoft.com/office/powerpoint/2010/main" val="351030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14</a:t>
            </a:fld>
            <a:endParaRPr lang="en-US"/>
          </a:p>
        </p:txBody>
      </p:sp>
    </p:spTree>
    <p:extLst>
      <p:ext uri="{BB962C8B-B14F-4D97-AF65-F5344CB8AC3E}">
        <p14:creationId xmlns:p14="http://schemas.microsoft.com/office/powerpoint/2010/main" val="102660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Cloud attach allows you to use both Microsoft Intune and Microsoft Endpoint Configuration Manager from Microsoft Endpoint Manager.</a:t>
            </a:r>
          </a:p>
          <a:p>
            <a:pPr algn="l"/>
            <a:r>
              <a:rPr lang="en-US" b="0" i="0" dirty="0">
                <a:solidFill>
                  <a:srgbClr val="171717"/>
                </a:solidFill>
                <a:effectLst/>
                <a:latin typeface="Segoe UI" panose="020B0502040204020203" pitchFamily="34" charset="0"/>
              </a:rPr>
              <a:t>There are two steps to cloud attach your on-premises devices. The first step of attachment is called </a:t>
            </a:r>
            <a:r>
              <a:rPr lang="en-US" b="1" i="0" dirty="0">
                <a:solidFill>
                  <a:srgbClr val="171717"/>
                </a:solidFill>
                <a:effectLst/>
                <a:latin typeface="Segoe UI" panose="020B0502040204020203" pitchFamily="34" charset="0"/>
              </a:rPr>
              <a:t>tenant attach</a:t>
            </a:r>
            <a:r>
              <a:rPr lang="en-US" b="0" i="0" dirty="0">
                <a:solidFill>
                  <a:srgbClr val="171717"/>
                </a:solidFill>
                <a:effectLst/>
                <a:latin typeface="Segoe UI" panose="020B0502040204020203" pitchFamily="34" charset="0"/>
              </a:rPr>
              <a:t>, which is registering your Intune tenant with your Configuration Manager deployment. The second step is called </a:t>
            </a:r>
            <a:r>
              <a:rPr lang="en-US" b="1" i="0" dirty="0">
                <a:solidFill>
                  <a:srgbClr val="171717"/>
                </a:solidFill>
                <a:effectLst/>
                <a:latin typeface="Segoe UI" panose="020B0502040204020203" pitchFamily="34" charset="0"/>
              </a:rPr>
              <a:t>co-management</a:t>
            </a:r>
            <a:r>
              <a:rPr lang="en-US" b="0" i="0" dirty="0">
                <a:solidFill>
                  <a:srgbClr val="171717"/>
                </a:solidFill>
                <a:effectLst/>
                <a:latin typeface="Segoe UI" panose="020B0502040204020203" pitchFamily="34" charset="0"/>
              </a:rPr>
              <a:t>, which is concurrently managing Windows 10/11 devices with both Configuration Manager and Microsoft Intune. These are incremental steps on the journey to having full cloud attachment. You get immediate value through tenant attach and you get extra value through co-management.</a:t>
            </a:r>
          </a:p>
          <a:p>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16</a:t>
            </a:fld>
            <a:endParaRPr lang="en-US"/>
          </a:p>
        </p:txBody>
      </p:sp>
    </p:spTree>
    <p:extLst>
      <p:ext uri="{BB962C8B-B14F-4D97-AF65-F5344CB8AC3E}">
        <p14:creationId xmlns:p14="http://schemas.microsoft.com/office/powerpoint/2010/main" val="6863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There are two steps to cloud attach your on-premises devices. </a:t>
            </a:r>
          </a:p>
          <a:p>
            <a:r>
              <a:rPr lang="en-US" b="0" i="0" dirty="0">
                <a:solidFill>
                  <a:srgbClr val="171717"/>
                </a:solidFill>
                <a:effectLst/>
                <a:latin typeface="Segoe UI" panose="020B0502040204020203" pitchFamily="34" charset="0"/>
              </a:rPr>
              <a:t>first step of attachment is called </a:t>
            </a:r>
            <a:r>
              <a:rPr lang="en-US" b="1" i="0" dirty="0">
                <a:solidFill>
                  <a:srgbClr val="171717"/>
                </a:solidFill>
                <a:effectLst/>
                <a:latin typeface="Segoe UI" panose="020B0502040204020203" pitchFamily="34" charset="0"/>
              </a:rPr>
              <a:t>tenant attach</a:t>
            </a:r>
            <a:r>
              <a:rPr lang="en-US" b="0" i="0" dirty="0">
                <a:solidFill>
                  <a:srgbClr val="171717"/>
                </a:solidFill>
                <a:effectLst/>
                <a:latin typeface="Segoe UI" panose="020B0502040204020203" pitchFamily="34" charset="0"/>
              </a:rPr>
              <a:t>, which is registering your Intune tenant with your Configuration Manager deployment. </a:t>
            </a:r>
          </a:p>
          <a:p>
            <a:r>
              <a:rPr lang="en-US" b="0" i="0" dirty="0">
                <a:solidFill>
                  <a:srgbClr val="171717"/>
                </a:solidFill>
                <a:effectLst/>
                <a:latin typeface="Segoe UI" panose="020B0502040204020203" pitchFamily="34" charset="0"/>
              </a:rPr>
              <a:t>second step is called </a:t>
            </a:r>
            <a:r>
              <a:rPr lang="en-US" b="1" i="0" dirty="0">
                <a:solidFill>
                  <a:srgbClr val="171717"/>
                </a:solidFill>
                <a:effectLst/>
                <a:latin typeface="Segoe UI" panose="020B0502040204020203" pitchFamily="34" charset="0"/>
              </a:rPr>
              <a:t>co-management</a:t>
            </a:r>
            <a:r>
              <a:rPr lang="en-US" b="0" i="0" dirty="0">
                <a:solidFill>
                  <a:srgbClr val="171717"/>
                </a:solidFill>
                <a:effectLst/>
                <a:latin typeface="Segoe UI" panose="020B0502040204020203" pitchFamily="34" charset="0"/>
              </a:rPr>
              <a:t>, These are incremental steps on the journey to having full cloud attachment. You get immediate value through tenant attach and you get extra value through co-management.</a:t>
            </a:r>
            <a:endParaRPr lang="en-US" dirty="0"/>
          </a:p>
        </p:txBody>
      </p:sp>
      <p:sp>
        <p:nvSpPr>
          <p:cNvPr id="4" name="Slide Number Placeholder 3"/>
          <p:cNvSpPr>
            <a:spLocks noGrp="1"/>
          </p:cNvSpPr>
          <p:nvPr>
            <p:ph type="sldNum" sz="quarter" idx="5"/>
          </p:nvPr>
        </p:nvSpPr>
        <p:spPr/>
        <p:txBody>
          <a:bodyPr/>
          <a:lstStyle/>
          <a:p>
            <a:fld id="{7F5B124C-464C-4E29-886C-2262B26081D7}" type="slidenum">
              <a:rPr lang="en-US" smtClean="0"/>
              <a:t>17</a:t>
            </a:fld>
            <a:endParaRPr lang="en-US"/>
          </a:p>
        </p:txBody>
      </p:sp>
    </p:spTree>
    <p:extLst>
      <p:ext uri="{BB962C8B-B14F-4D97-AF65-F5344CB8AC3E}">
        <p14:creationId xmlns:p14="http://schemas.microsoft.com/office/powerpoint/2010/main" val="400515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C5CB-6A81-4921-B2CB-0E2877989B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9E0E95-2BEA-48FD-885A-4DE55379F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AA559-21F5-40B7-B789-163EA6BB5C88}"/>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BA9C0C55-319B-4AF3-A03A-1D9D5702E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CC557-43E7-483E-A1BF-EA2792273293}"/>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101295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196F-2379-480B-BF84-40C948C58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F7CFBA-DEDA-4CEB-8F3B-6660489A54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31152-97FA-47E5-9709-8CC48954AA16}"/>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F67208C5-A820-4CD9-8D53-53E16DD12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73DC0-B2EC-464E-8C92-E352EFDFC626}"/>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66662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C2FF1-3C48-4DE6-853D-91D8D9E553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6508F3-C798-48AF-90DD-C62C4D9E60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CF197-3FA1-47B8-B2C8-56A23024C1A5}"/>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F7FFF329-606A-4B86-82B2-5C0EA9062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28062-E758-4B5F-BE2D-63023FEED56A}"/>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278877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1227-43ED-4563-9831-8DA405304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81A92-DF17-4671-A1DD-5739D965A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0FE95-2F59-48B5-91FF-A9DECE288DCA}"/>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5D688DD0-8DE5-42F7-B788-EAA093F3D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94B58-B955-4628-9E20-A2C541F6D317}"/>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295737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A3EE-1ED7-4566-860F-EBB47DD0B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F7E779-2B2A-49E8-B7A7-5EC11BAF2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5154B-CD70-4529-A16F-6F5644A5DFEA}"/>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C137AF68-DF6C-439F-8287-BF6CC0481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FB971-0324-403E-8A5F-8A7DE3D73165}"/>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68803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F4FA-B4C3-41DD-966D-B32316C99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793D66-DCF6-4936-B0C9-CD10D1169B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15030-CB8D-4B8C-BF2B-36A1FADFA1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6D2EA5-CDD0-49FB-A830-E8A3BF4F2693}"/>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6" name="Footer Placeholder 5">
            <a:extLst>
              <a:ext uri="{FF2B5EF4-FFF2-40B4-BE49-F238E27FC236}">
                <a16:creationId xmlns:a16="http://schemas.microsoft.com/office/drawing/2014/main" id="{525EC3AF-C9E9-4E1F-825D-D71B338B5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80425-ABFB-4CB1-BC2B-AE1DBD5D70CC}"/>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1364552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2DC0-4CFD-4D42-BE89-EEF22B715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AB2311-55AB-4AED-B62D-79E635A9E2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56931-DB53-4732-ABA5-C34EB084F2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CC1ADE-4F50-4299-8D9F-257B80AE06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CB6D7-B6B1-41B5-9683-AA61806E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C71E9C-BBC7-41B5-A27A-3669C3901F87}"/>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8" name="Footer Placeholder 7">
            <a:extLst>
              <a:ext uri="{FF2B5EF4-FFF2-40B4-BE49-F238E27FC236}">
                <a16:creationId xmlns:a16="http://schemas.microsoft.com/office/drawing/2014/main" id="{29E2E248-26ED-45A0-BD2F-2BEE72AFF4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107CA8-8A37-4CA3-989E-F8660CDBF307}"/>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322380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CC8-A9DF-40E6-880E-CA9695BD56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F79DE-09C0-43AD-930C-1668A3BB7472}"/>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4" name="Footer Placeholder 3">
            <a:extLst>
              <a:ext uri="{FF2B5EF4-FFF2-40B4-BE49-F238E27FC236}">
                <a16:creationId xmlns:a16="http://schemas.microsoft.com/office/drawing/2014/main" id="{2339E7BF-6F37-46F8-9074-9E964A56D8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007AA3-23FD-460B-BAD2-378A1850A9AF}"/>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1852232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C963A-D677-4173-93AB-273686CB7081}"/>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3" name="Footer Placeholder 2">
            <a:extLst>
              <a:ext uri="{FF2B5EF4-FFF2-40B4-BE49-F238E27FC236}">
                <a16:creationId xmlns:a16="http://schemas.microsoft.com/office/drawing/2014/main" id="{99A39A5D-C867-4ACD-A6BB-D5ADAB2A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8CBA6-2369-4D25-A234-5EBDDB927A6D}"/>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5183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E9A8-DC38-4E61-92EE-6BAE34786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8DCBF7-F927-4131-88BA-65AEFEDCCE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0F578-36B8-4A9D-B014-0D5CE61AB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E4CDB-728D-41F2-A236-2CDE173B22EE}"/>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6" name="Footer Placeholder 5">
            <a:extLst>
              <a:ext uri="{FF2B5EF4-FFF2-40B4-BE49-F238E27FC236}">
                <a16:creationId xmlns:a16="http://schemas.microsoft.com/office/drawing/2014/main" id="{C36B1804-654D-4816-B60B-AB8D65F5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0BF21-E428-463F-80DB-184F320A7479}"/>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222982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60EC-1906-4881-934E-26809F475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0D79FE-4795-423B-B739-718F622CD7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BAE570-E136-430F-B917-7B45EC33A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1CDA1-8038-450C-AF00-6004E6DBAE38}"/>
              </a:ext>
            </a:extLst>
          </p:cNvPr>
          <p:cNvSpPr>
            <a:spLocks noGrp="1"/>
          </p:cNvSpPr>
          <p:nvPr>
            <p:ph type="dt" sz="half" idx="10"/>
          </p:nvPr>
        </p:nvSpPr>
        <p:spPr/>
        <p:txBody>
          <a:bodyPr/>
          <a:lstStyle/>
          <a:p>
            <a:fld id="{BDE6C8B2-B847-48BA-9F8D-A0D987F44034}" type="datetimeFigureOut">
              <a:rPr lang="en-US" smtClean="0"/>
              <a:t>1/25/2022</a:t>
            </a:fld>
            <a:endParaRPr lang="en-US"/>
          </a:p>
        </p:txBody>
      </p:sp>
      <p:sp>
        <p:nvSpPr>
          <p:cNvPr id="6" name="Footer Placeholder 5">
            <a:extLst>
              <a:ext uri="{FF2B5EF4-FFF2-40B4-BE49-F238E27FC236}">
                <a16:creationId xmlns:a16="http://schemas.microsoft.com/office/drawing/2014/main" id="{E68DFBBF-901C-4053-8E11-D005FE462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326B1-0C22-4F30-88E0-21138E92A16B}"/>
              </a:ext>
            </a:extLst>
          </p:cNvPr>
          <p:cNvSpPr>
            <a:spLocks noGrp="1"/>
          </p:cNvSpPr>
          <p:nvPr>
            <p:ph type="sldNum" sz="quarter" idx="12"/>
          </p:nvPr>
        </p:nvSpPr>
        <p:spPr/>
        <p:txBody>
          <a:bodyPr/>
          <a:lstStyle/>
          <a:p>
            <a:fld id="{69BE7269-F3C9-42E4-BB08-4F56F86BE138}" type="slidenum">
              <a:rPr lang="en-US" smtClean="0"/>
              <a:t>‹#›</a:t>
            </a:fld>
            <a:endParaRPr lang="en-US"/>
          </a:p>
        </p:txBody>
      </p:sp>
    </p:spTree>
    <p:extLst>
      <p:ext uri="{BB962C8B-B14F-4D97-AF65-F5344CB8AC3E}">
        <p14:creationId xmlns:p14="http://schemas.microsoft.com/office/powerpoint/2010/main" val="221688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BCC33-B086-41B4-B40B-D0887B95A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F8609-C256-46FE-892E-A84CB46A9E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49BBB-6A16-4253-9410-DA1F003DE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6C8B2-B847-48BA-9F8D-A0D987F44034}" type="datetimeFigureOut">
              <a:rPr lang="en-US" smtClean="0"/>
              <a:t>1/25/2022</a:t>
            </a:fld>
            <a:endParaRPr lang="en-US"/>
          </a:p>
        </p:txBody>
      </p:sp>
      <p:sp>
        <p:nvSpPr>
          <p:cNvPr id="5" name="Footer Placeholder 4">
            <a:extLst>
              <a:ext uri="{FF2B5EF4-FFF2-40B4-BE49-F238E27FC236}">
                <a16:creationId xmlns:a16="http://schemas.microsoft.com/office/drawing/2014/main" id="{67D033E2-9B19-4822-8559-44DEEF4760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008484-3CB0-448F-856B-BE04DF13A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E7269-F3C9-42E4-BB08-4F56F86BE138}" type="slidenum">
              <a:rPr lang="en-US" smtClean="0"/>
              <a:t>‹#›</a:t>
            </a:fld>
            <a:endParaRPr lang="en-US"/>
          </a:p>
        </p:txBody>
      </p:sp>
    </p:spTree>
    <p:extLst>
      <p:ext uri="{BB962C8B-B14F-4D97-AF65-F5344CB8AC3E}">
        <p14:creationId xmlns:p14="http://schemas.microsoft.com/office/powerpoint/2010/main" val="512793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jpeg"/><Relationship Id="rId7" Type="http://schemas.openxmlformats.org/officeDocument/2006/relationships/diagramColors" Target="../diagrams/colors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mem/configmgr/core/clients/deploy/deploy-clients-cmg-token"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svg"/></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69.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130E03CC-2855-4C07-BD1E-242AF62F2ED8}"/>
              </a:ext>
            </a:extLst>
          </p:cNvPr>
          <p:cNvSpPr>
            <a:spLocks noGrp="1"/>
          </p:cNvSpPr>
          <p:nvPr>
            <p:ph type="ctrTitle"/>
          </p:nvPr>
        </p:nvSpPr>
        <p:spPr>
          <a:xfrm>
            <a:off x="838199" y="1120676"/>
            <a:ext cx="7021513" cy="2308324"/>
          </a:xfrm>
        </p:spPr>
        <p:txBody>
          <a:bodyPr>
            <a:normAutofit/>
          </a:bodyPr>
          <a:lstStyle/>
          <a:p>
            <a:pPr algn="l"/>
            <a:r>
              <a:rPr lang="en-US" sz="5000">
                <a:solidFill>
                  <a:schemeClr val="bg1"/>
                </a:solidFill>
              </a:rPr>
              <a:t>Introduction to Microsoft Endpoint Manager</a:t>
            </a:r>
          </a:p>
        </p:txBody>
      </p:sp>
      <p:sp>
        <p:nvSpPr>
          <p:cNvPr id="3" name="Subtitle 2">
            <a:extLst>
              <a:ext uri="{FF2B5EF4-FFF2-40B4-BE49-F238E27FC236}">
                <a16:creationId xmlns:a16="http://schemas.microsoft.com/office/drawing/2014/main" id="{54631D4B-140D-4806-AE25-E666C608AEF1}"/>
              </a:ext>
            </a:extLst>
          </p:cNvPr>
          <p:cNvSpPr>
            <a:spLocks noGrp="1"/>
          </p:cNvSpPr>
          <p:nvPr>
            <p:ph type="subTitle" idx="1"/>
          </p:nvPr>
        </p:nvSpPr>
        <p:spPr>
          <a:xfrm>
            <a:off x="835024" y="3809999"/>
            <a:ext cx="7025753" cy="1012778"/>
          </a:xfrm>
        </p:spPr>
        <p:txBody>
          <a:bodyPr>
            <a:normAutofit/>
          </a:bodyPr>
          <a:lstStyle/>
          <a:p>
            <a:pPr algn="l"/>
            <a:r>
              <a:rPr lang="en-US" i="1" dirty="0">
                <a:solidFill>
                  <a:schemeClr val="bg1"/>
                </a:solidFill>
              </a:rPr>
              <a:t>Module 2</a:t>
            </a:r>
          </a:p>
        </p:txBody>
      </p:sp>
    </p:spTree>
    <p:extLst>
      <p:ext uri="{BB962C8B-B14F-4D97-AF65-F5344CB8AC3E}">
        <p14:creationId xmlns:p14="http://schemas.microsoft.com/office/powerpoint/2010/main" val="32749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ctrTitle"/>
          </p:nvPr>
        </p:nvSpPr>
        <p:spPr>
          <a:xfrm>
            <a:off x="804673" y="3320859"/>
            <a:ext cx="4573475" cy="2076333"/>
          </a:xfrm>
        </p:spPr>
        <p:txBody>
          <a:bodyPr anchor="t">
            <a:normAutofit/>
          </a:bodyPr>
          <a:lstStyle/>
          <a:p>
            <a:pPr algn="l"/>
            <a:r>
              <a:rPr lang="en-US" sz="3400" b="1" i="0">
                <a:solidFill>
                  <a:schemeClr val="bg1"/>
                </a:solidFill>
                <a:effectLst/>
                <a:latin typeface="Segoe UI" panose="020B0502040204020203" pitchFamily="34" charset="0"/>
              </a:rPr>
              <a:t>Understand Microsoft Endpoint Configuration Manager</a:t>
            </a:r>
            <a:endParaRPr lang="en-US" sz="3400">
              <a:solidFill>
                <a:schemeClr val="bg1"/>
              </a:solidFill>
            </a:endParaRPr>
          </a:p>
        </p:txBody>
      </p:sp>
      <p:sp>
        <p:nvSpPr>
          <p:cNvPr id="4" name="Subtitle 3">
            <a:extLst>
              <a:ext uri="{FF2B5EF4-FFF2-40B4-BE49-F238E27FC236}">
                <a16:creationId xmlns:a16="http://schemas.microsoft.com/office/drawing/2014/main" id="{03F74A45-9850-4A24-A9AD-906B5A4B13B3}"/>
              </a:ext>
            </a:extLst>
          </p:cNvPr>
          <p:cNvSpPr>
            <a:spLocks noGrp="1"/>
          </p:cNvSpPr>
          <p:nvPr>
            <p:ph type="subTitle" idx="1"/>
          </p:nvPr>
        </p:nvSpPr>
        <p:spPr>
          <a:xfrm>
            <a:off x="804673" y="2348680"/>
            <a:ext cx="4662678" cy="972180"/>
          </a:xfrm>
        </p:spPr>
        <p:txBody>
          <a:bodyPr anchor="b">
            <a:normAutofit/>
          </a:bodyPr>
          <a:lstStyle/>
          <a:p>
            <a:pPr algn="l"/>
            <a:endParaRPr lang="en-US" sz="2000">
              <a:solidFill>
                <a:schemeClr val="bg1"/>
              </a:solidFill>
            </a:endParaRPr>
          </a:p>
        </p:txBody>
      </p:sp>
      <p:sp>
        <p:nvSpPr>
          <p:cNvPr id="23" name="Freeform: Shape 2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7" descr="Checkmark">
            <a:extLst>
              <a:ext uri="{FF2B5EF4-FFF2-40B4-BE49-F238E27FC236}">
                <a16:creationId xmlns:a16="http://schemas.microsoft.com/office/drawing/2014/main" id="{E9ED4915-E7BA-4146-8F49-C5ED59C7F6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82895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Digital financial graph">
            <a:extLst>
              <a:ext uri="{FF2B5EF4-FFF2-40B4-BE49-F238E27FC236}">
                <a16:creationId xmlns:a16="http://schemas.microsoft.com/office/drawing/2014/main" id="{CD571B76-9779-42E4-8F6A-37BA8BD5869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838201" y="1065862"/>
            <a:ext cx="3313164" cy="4726276"/>
          </a:xfrm>
        </p:spPr>
        <p:txBody>
          <a:bodyPr>
            <a:normAutofit/>
          </a:bodyPr>
          <a:lstStyle/>
          <a:p>
            <a:pPr algn="r"/>
            <a:r>
              <a:rPr lang="en-US" sz="3700" b="1" i="0">
                <a:solidFill>
                  <a:srgbClr val="FFFFFF"/>
                </a:solidFill>
                <a:effectLst/>
                <a:latin typeface="Segoe UI" panose="020B0502040204020203" pitchFamily="34" charset="0"/>
              </a:rPr>
              <a:t>What is Microsoft Endpoint Configuration Manager?</a:t>
            </a:r>
            <a:endParaRPr lang="en-US" sz="37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5155379" y="1065862"/>
            <a:ext cx="5744685" cy="4726276"/>
          </a:xfrm>
        </p:spPr>
        <p:txBody>
          <a:bodyPr anchor="ctr">
            <a:normAutofit/>
          </a:bodyPr>
          <a:lstStyle/>
          <a:p>
            <a:r>
              <a:rPr lang="en-US" sz="2000" b="0" i="0">
                <a:solidFill>
                  <a:srgbClr val="FFFFFF"/>
                </a:solidFill>
                <a:effectLst/>
                <a:latin typeface="Segoe UI" panose="020B0502040204020203" pitchFamily="34" charset="0"/>
              </a:rPr>
              <a:t>Leading PC management solution on the market. </a:t>
            </a:r>
          </a:p>
          <a:p>
            <a:pPr lvl="1"/>
            <a:r>
              <a:rPr lang="en-US" sz="2000">
                <a:solidFill>
                  <a:srgbClr val="FFFFFF"/>
                </a:solidFill>
                <a:latin typeface="Segoe UI" panose="020B0502040204020203" pitchFamily="34" charset="0"/>
              </a:rPr>
              <a:t>M</a:t>
            </a:r>
            <a:r>
              <a:rPr lang="en-US" sz="2000" b="0" i="0">
                <a:solidFill>
                  <a:srgbClr val="FFFFFF"/>
                </a:solidFill>
                <a:effectLst/>
                <a:latin typeface="Segoe UI" panose="020B0502040204020203" pitchFamily="34" charset="0"/>
              </a:rPr>
              <a:t>anage </a:t>
            </a:r>
          </a:p>
          <a:p>
            <a:pPr lvl="1"/>
            <a:r>
              <a:rPr lang="en-US" sz="2000" b="0" i="0">
                <a:solidFill>
                  <a:srgbClr val="FFFFFF"/>
                </a:solidFill>
                <a:effectLst/>
                <a:latin typeface="Segoe UI" panose="020B0502040204020203" pitchFamily="34" charset="0"/>
              </a:rPr>
              <a:t>desktops, </a:t>
            </a:r>
          </a:p>
          <a:p>
            <a:pPr lvl="1"/>
            <a:r>
              <a:rPr lang="en-US" sz="2000" b="0" i="0">
                <a:solidFill>
                  <a:srgbClr val="FFFFFF"/>
                </a:solidFill>
                <a:effectLst/>
                <a:latin typeface="Segoe UI" panose="020B0502040204020203" pitchFamily="34" charset="0"/>
              </a:rPr>
              <a:t>servers, and </a:t>
            </a:r>
          </a:p>
          <a:p>
            <a:pPr lvl="1"/>
            <a:r>
              <a:rPr lang="en-US" sz="2000" b="0" i="0">
                <a:solidFill>
                  <a:srgbClr val="FFFFFF"/>
                </a:solidFill>
                <a:effectLst/>
                <a:latin typeface="Segoe UI" panose="020B0502040204020203" pitchFamily="34" charset="0"/>
              </a:rPr>
              <a:t>laptops </a:t>
            </a:r>
            <a:r>
              <a:rPr lang="en-US" sz="2000">
                <a:solidFill>
                  <a:srgbClr val="FFFFFF"/>
                </a:solidFill>
                <a:latin typeface="Segoe UI" panose="020B0502040204020203" pitchFamily="34" charset="0"/>
              </a:rPr>
              <a:t>on a </a:t>
            </a:r>
            <a:r>
              <a:rPr lang="en-US" sz="2000" b="0" i="0">
                <a:solidFill>
                  <a:srgbClr val="FFFFFF"/>
                </a:solidFill>
                <a:effectLst/>
                <a:latin typeface="Segoe UI" panose="020B0502040204020203" pitchFamily="34" charset="0"/>
              </a:rPr>
              <a:t>network or </a:t>
            </a:r>
          </a:p>
          <a:p>
            <a:pPr lvl="1"/>
            <a:r>
              <a:rPr lang="en-US" sz="2000" b="0" i="0">
                <a:solidFill>
                  <a:srgbClr val="FFFFFF"/>
                </a:solidFill>
                <a:effectLst/>
                <a:latin typeface="Segoe UI" panose="020B0502040204020203" pitchFamily="34" charset="0"/>
              </a:rPr>
              <a:t>internet-based solution. </a:t>
            </a:r>
          </a:p>
          <a:p>
            <a:pPr marL="0" indent="0">
              <a:buNone/>
            </a:pPr>
            <a:r>
              <a:rPr lang="en-US" sz="2000" b="0" i="0">
                <a:solidFill>
                  <a:srgbClr val="FFFFFF"/>
                </a:solidFill>
                <a:effectLst/>
                <a:latin typeface="Segoe UI" panose="020B0502040204020203" pitchFamily="34" charset="0"/>
              </a:rPr>
              <a:t>.</a:t>
            </a:r>
            <a:endParaRPr lang="en-US" sz="2000">
              <a:solidFill>
                <a:srgbClr val="FFFFFF"/>
              </a:solidFill>
            </a:endParaRPr>
          </a:p>
        </p:txBody>
      </p:sp>
    </p:spTree>
    <p:extLst>
      <p:ext uri="{BB962C8B-B14F-4D97-AF65-F5344CB8AC3E}">
        <p14:creationId xmlns:p14="http://schemas.microsoft.com/office/powerpoint/2010/main" val="28212520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5D6855-F7F1-40AB-A644-826C03264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2448"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65388C-2EC9-49CB-94AE-C126FD4C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62B7C1D-B627-4FCA-9295-7D7187655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7837"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1463040" y="1091821"/>
            <a:ext cx="3781109" cy="4674358"/>
          </a:xfrm>
        </p:spPr>
        <p:txBody>
          <a:bodyPr anchor="ctr">
            <a:normAutofit/>
          </a:bodyPr>
          <a:lstStyle/>
          <a:p>
            <a:r>
              <a:rPr lang="en-US" sz="4100" b="1">
                <a:solidFill>
                  <a:schemeClr val="tx1">
                    <a:lumMod val="85000"/>
                    <a:lumOff val="15000"/>
                  </a:schemeClr>
                </a:solidFill>
                <a:latin typeface="Segoe UI" panose="020B0502040204020203" pitchFamily="34" charset="0"/>
                <a:cs typeface="Segoe UI" panose="020B0502040204020203" pitchFamily="34" charset="0"/>
              </a:rPr>
              <a:t>When to use Configuration Manager?</a:t>
            </a:r>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7329412" y="1091821"/>
            <a:ext cx="4363895" cy="4674357"/>
          </a:xfrm>
        </p:spPr>
        <p:txBody>
          <a:bodyPr anchor="ctr">
            <a:normAutofit/>
          </a:bodyPr>
          <a:lstStyle/>
          <a:p>
            <a:r>
              <a:rPr lang="en-US" sz="1500">
                <a:solidFill>
                  <a:schemeClr val="bg1"/>
                </a:solidFill>
              </a:rPr>
              <a:t>To use Configuration Manager, </a:t>
            </a:r>
          </a:p>
          <a:p>
            <a:pPr lvl="1"/>
            <a:r>
              <a:rPr lang="en-US" sz="1500">
                <a:solidFill>
                  <a:schemeClr val="bg1"/>
                </a:solidFill>
              </a:rPr>
              <a:t>attach your Configuration Manager deployment to the Microsoft 365 cloud, </a:t>
            </a:r>
          </a:p>
          <a:p>
            <a:pPr lvl="2"/>
            <a:r>
              <a:rPr lang="en-US" sz="1500">
                <a:solidFill>
                  <a:schemeClr val="bg1"/>
                </a:solidFill>
              </a:rPr>
              <a:t>which will:</a:t>
            </a:r>
          </a:p>
          <a:p>
            <a:pPr lvl="2"/>
            <a:r>
              <a:rPr lang="en-US" sz="1500">
                <a:solidFill>
                  <a:schemeClr val="bg1"/>
                </a:solidFill>
              </a:rPr>
              <a:t>provide integration with Intune, </a:t>
            </a:r>
          </a:p>
          <a:p>
            <a:pPr lvl="2"/>
            <a:r>
              <a:rPr lang="en-US" sz="1500">
                <a:solidFill>
                  <a:schemeClr val="bg1"/>
                </a:solidFill>
              </a:rPr>
              <a:t>Azure AD, </a:t>
            </a:r>
          </a:p>
          <a:p>
            <a:pPr lvl="2"/>
            <a:r>
              <a:rPr lang="en-US" sz="1500">
                <a:solidFill>
                  <a:schemeClr val="bg1"/>
                </a:solidFill>
              </a:rPr>
              <a:t>Microsoft Defender ATP, and </a:t>
            </a:r>
          </a:p>
          <a:p>
            <a:pPr lvl="2"/>
            <a:r>
              <a:rPr lang="en-US" sz="1500">
                <a:solidFill>
                  <a:schemeClr val="bg1"/>
                </a:solidFill>
              </a:rPr>
              <a:t>other cloud services. </a:t>
            </a:r>
          </a:p>
          <a:p>
            <a:pPr lvl="1"/>
            <a:r>
              <a:rPr lang="en-US" sz="1500">
                <a:solidFill>
                  <a:schemeClr val="bg1"/>
                </a:solidFill>
              </a:rPr>
              <a:t>Use Configuration Manager to:</a:t>
            </a:r>
          </a:p>
          <a:p>
            <a:pPr lvl="2"/>
            <a:r>
              <a:rPr lang="en-US" sz="1500">
                <a:solidFill>
                  <a:schemeClr val="bg1"/>
                </a:solidFill>
              </a:rPr>
              <a:t>deploy apps, </a:t>
            </a:r>
          </a:p>
          <a:p>
            <a:pPr lvl="2"/>
            <a:r>
              <a:rPr lang="en-US" sz="1500">
                <a:solidFill>
                  <a:schemeClr val="bg1"/>
                </a:solidFill>
              </a:rPr>
              <a:t>software updates, </a:t>
            </a:r>
          </a:p>
          <a:p>
            <a:pPr lvl="2"/>
            <a:r>
              <a:rPr lang="en-US" sz="1500">
                <a:solidFill>
                  <a:schemeClr val="bg1"/>
                </a:solidFill>
              </a:rPr>
              <a:t>operating systems, </a:t>
            </a:r>
          </a:p>
          <a:p>
            <a:pPr lvl="2"/>
            <a:r>
              <a:rPr lang="en-US" sz="1500">
                <a:solidFill>
                  <a:schemeClr val="bg1"/>
                </a:solidFill>
              </a:rPr>
              <a:t>configure sites </a:t>
            </a:r>
          </a:p>
          <a:p>
            <a:pPr lvl="2"/>
            <a:r>
              <a:rPr lang="en-US" sz="1500">
                <a:solidFill>
                  <a:schemeClr val="bg1"/>
                </a:solidFill>
              </a:rPr>
              <a:t>clients, </a:t>
            </a:r>
          </a:p>
          <a:p>
            <a:pPr lvl="2"/>
            <a:r>
              <a:rPr lang="en-US" sz="1500">
                <a:solidFill>
                  <a:schemeClr val="bg1"/>
                </a:solidFill>
              </a:rPr>
              <a:t>run and monitor management tasks. </a:t>
            </a:r>
          </a:p>
        </p:txBody>
      </p:sp>
    </p:spTree>
    <p:extLst>
      <p:ext uri="{BB962C8B-B14F-4D97-AF65-F5344CB8AC3E}">
        <p14:creationId xmlns:p14="http://schemas.microsoft.com/office/powerpoint/2010/main" val="68816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FD327E05-A7EF-4E1C-8C2C-4B4409A18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2" y="0"/>
            <a:ext cx="6067238" cy="6858000"/>
          </a:xfrm>
          <a:custGeom>
            <a:avLst/>
            <a:gdLst>
              <a:gd name="connsiteX0" fmla="*/ 1619628 w 6067238"/>
              <a:gd name="connsiteY0" fmla="*/ 0 h 6858000"/>
              <a:gd name="connsiteX1" fmla="*/ 6067238 w 6067238"/>
              <a:gd name="connsiteY1" fmla="*/ 0 h 6858000"/>
              <a:gd name="connsiteX2" fmla="*/ 6067238 w 6067238"/>
              <a:gd name="connsiteY2" fmla="*/ 6858000 h 6858000"/>
              <a:gd name="connsiteX3" fmla="*/ 1619627 w 6067238"/>
              <a:gd name="connsiteY3" fmla="*/ 6858000 h 6858000"/>
              <a:gd name="connsiteX4" fmla="*/ 1615622 w 6067238"/>
              <a:gd name="connsiteY4" fmla="*/ 6854853 h 6858000"/>
              <a:gd name="connsiteX5" fmla="*/ 0 w 6067238"/>
              <a:gd name="connsiteY5" fmla="*/ 3429000 h 6858000"/>
              <a:gd name="connsiteX6" fmla="*/ 1615622 w 6067238"/>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8" h="6858000">
                <a:moveTo>
                  <a:pt x="1619628" y="0"/>
                </a:moveTo>
                <a:lnTo>
                  <a:pt x="6067238" y="0"/>
                </a:lnTo>
                <a:lnTo>
                  <a:pt x="6067238"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B2DDB937-68D3-4159-B17C-BE48C5DBD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957"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713740" y="1142241"/>
            <a:ext cx="3757229" cy="4674358"/>
          </a:xfrm>
        </p:spPr>
        <p:txBody>
          <a:bodyPr anchor="ctr">
            <a:normAutofit/>
          </a:bodyPr>
          <a:lstStyle/>
          <a:p>
            <a:r>
              <a:rPr lang="en-US" sz="6600" b="1" dirty="0">
                <a:solidFill>
                  <a:schemeClr val="tx1">
                    <a:lumMod val="85000"/>
                    <a:lumOff val="15000"/>
                  </a:schemeClr>
                </a:solidFill>
                <a:latin typeface="Segoe UI" panose="020B0502040204020203" pitchFamily="34" charset="0"/>
                <a:cs typeface="Segoe UI" panose="020B0502040204020203" pitchFamily="34" charset="0"/>
              </a:rPr>
              <a:t>What does MECM support?</a:t>
            </a:r>
          </a:p>
        </p:txBody>
      </p:sp>
      <p:sp>
        <p:nvSpPr>
          <p:cNvPr id="14" name="Freeform: Shape 13">
            <a:extLst>
              <a:ext uri="{FF2B5EF4-FFF2-40B4-BE49-F238E27FC236}">
                <a16:creationId xmlns:a16="http://schemas.microsoft.com/office/drawing/2014/main" id="{93CFD3CC-5F48-4351-92B2-B8D02F08E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7254911" y="1091821"/>
            <a:ext cx="3448128" cy="4674357"/>
          </a:xfrm>
        </p:spPr>
        <p:txBody>
          <a:bodyPr anchor="ctr">
            <a:normAutofit/>
          </a:bodyPr>
          <a:lstStyle/>
          <a:p>
            <a:r>
              <a:rPr lang="en-US" sz="1800">
                <a:solidFill>
                  <a:schemeClr val="bg1"/>
                </a:solidFill>
              </a:rPr>
              <a:t>Configuration Manager supports:</a:t>
            </a:r>
          </a:p>
          <a:p>
            <a:pPr lvl="1"/>
            <a:r>
              <a:rPr lang="en-US" sz="1800">
                <a:solidFill>
                  <a:schemeClr val="bg1"/>
                </a:solidFill>
              </a:rPr>
              <a:t>Windows and </a:t>
            </a:r>
          </a:p>
          <a:p>
            <a:pPr lvl="1"/>
            <a:r>
              <a:rPr lang="en-US" sz="1800">
                <a:solidFill>
                  <a:schemeClr val="bg1"/>
                </a:solidFill>
              </a:rPr>
              <a:t>macOS versions. </a:t>
            </a:r>
          </a:p>
          <a:p>
            <a:r>
              <a:rPr lang="en-US" sz="1800">
                <a:solidFill>
                  <a:schemeClr val="bg1"/>
                </a:solidFill>
              </a:rPr>
              <a:t>Device management can be:</a:t>
            </a:r>
          </a:p>
          <a:p>
            <a:pPr lvl="1"/>
            <a:r>
              <a:rPr lang="en-US" sz="1800">
                <a:solidFill>
                  <a:schemeClr val="bg1"/>
                </a:solidFill>
              </a:rPr>
              <a:t>Physical, or</a:t>
            </a:r>
          </a:p>
          <a:p>
            <a:pPr lvl="1"/>
            <a:r>
              <a:rPr lang="en-US" sz="1800">
                <a:solidFill>
                  <a:schemeClr val="bg1"/>
                </a:solidFill>
              </a:rPr>
              <a:t>Virtual</a:t>
            </a:r>
          </a:p>
          <a:p>
            <a:pPr lvl="2"/>
            <a:r>
              <a:rPr lang="en-US" sz="1800">
                <a:solidFill>
                  <a:schemeClr val="bg1"/>
                </a:solidFill>
              </a:rPr>
              <a:t>Hyper-V on Windows servers as well as Virtual Machines (VM) in Azure. </a:t>
            </a:r>
          </a:p>
          <a:p>
            <a:pPr lvl="3"/>
            <a:endParaRPr lang="en-US">
              <a:solidFill>
                <a:schemeClr val="bg1"/>
              </a:solidFill>
            </a:endParaRPr>
          </a:p>
          <a:p>
            <a:pPr marL="457200" lvl="1" indent="0">
              <a:buNone/>
            </a:pPr>
            <a:r>
              <a:rPr lang="en-US" sz="1800" b="1">
                <a:solidFill>
                  <a:schemeClr val="bg1"/>
                </a:solidFill>
              </a:rPr>
              <a:t>Note: </a:t>
            </a:r>
            <a:r>
              <a:rPr lang="en-US" sz="1800">
                <a:solidFill>
                  <a:schemeClr val="bg1"/>
                </a:solidFill>
              </a:rPr>
              <a:t>If you run a server as an Azure-based VM, you can install the Configuration Manager client on that device</a:t>
            </a:r>
          </a:p>
          <a:p>
            <a:endParaRPr lang="en-US" sz="1800">
              <a:solidFill>
                <a:schemeClr val="bg1"/>
              </a:solidFill>
            </a:endParaRPr>
          </a:p>
        </p:txBody>
      </p:sp>
    </p:spTree>
    <p:extLst>
      <p:ext uri="{BB962C8B-B14F-4D97-AF65-F5344CB8AC3E}">
        <p14:creationId xmlns:p14="http://schemas.microsoft.com/office/powerpoint/2010/main" val="262423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Segoe UI" panose="020B0502040204020203" pitchFamily="34" charset="0"/>
                <a:cs typeface="Segoe UI" panose="020B0502040204020203" pitchFamily="34" charset="0"/>
              </a:rPr>
              <a:t>Configuration Management Architecture</a:t>
            </a:r>
          </a:p>
        </p:txBody>
      </p:sp>
      <p:pic>
        <p:nvPicPr>
          <p:cNvPr id="3074" name="Picture 2" descr="Diagram of Configuration Manager infrastructure.">
            <a:extLst>
              <a:ext uri="{FF2B5EF4-FFF2-40B4-BE49-F238E27FC236}">
                <a16:creationId xmlns:a16="http://schemas.microsoft.com/office/drawing/2014/main" id="{C2047493-8284-4022-87C2-60802ACD3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841258"/>
            <a:ext cx="10905066" cy="40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9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25EF-B400-4AE0-85F7-4636FF54F8EA}"/>
              </a:ext>
            </a:extLst>
          </p:cNvPr>
          <p:cNvSpPr>
            <a:spLocks noGrp="1"/>
          </p:cNvSpPr>
          <p:nvPr>
            <p:ph type="ctrTitle"/>
          </p:nvPr>
        </p:nvSpPr>
        <p:spPr>
          <a:xfrm>
            <a:off x="6746628" y="1783959"/>
            <a:ext cx="4645250" cy="2889114"/>
          </a:xfrm>
        </p:spPr>
        <p:txBody>
          <a:bodyPr anchor="b">
            <a:normAutofit/>
          </a:bodyPr>
          <a:lstStyle/>
          <a:p>
            <a:pPr algn="l"/>
            <a:r>
              <a:rPr lang="en-US" dirty="0"/>
              <a:t>Introduction to Cloud Attach</a:t>
            </a:r>
            <a:endParaRPr lang="en-US"/>
          </a:p>
        </p:txBody>
      </p:sp>
      <p:sp>
        <p:nvSpPr>
          <p:cNvPr id="3" name="Content Placeholder 2">
            <a:extLst>
              <a:ext uri="{FF2B5EF4-FFF2-40B4-BE49-F238E27FC236}">
                <a16:creationId xmlns:a16="http://schemas.microsoft.com/office/drawing/2014/main" id="{67412E74-E52F-4CED-B66C-A722CF305BF6}"/>
              </a:ext>
            </a:extLst>
          </p:cNvPr>
          <p:cNvSpPr>
            <a:spLocks noGrp="1"/>
          </p:cNvSpPr>
          <p:nvPr>
            <p:ph type="subTitle" idx="1"/>
          </p:nvPr>
        </p:nvSpPr>
        <p:spPr>
          <a:xfrm>
            <a:off x="6746627" y="4750893"/>
            <a:ext cx="4645250" cy="1147863"/>
          </a:xfrm>
        </p:spPr>
        <p:txBody>
          <a:bodyPr anchor="t">
            <a:normAutofit/>
          </a:bodyPr>
          <a:lstStyle/>
          <a:p>
            <a:pPr algn="l"/>
            <a:r>
              <a:rPr lang="en-US" sz="2000"/>
              <a:t>Lesson 3</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eometric white clouds on a blue sky">
            <a:extLst>
              <a:ext uri="{FF2B5EF4-FFF2-40B4-BE49-F238E27FC236}">
                <a16:creationId xmlns:a16="http://schemas.microsoft.com/office/drawing/2014/main" id="{F317771D-BEB6-4CA7-BC89-48976B87C54E}"/>
              </a:ext>
            </a:extLst>
          </p:cNvPr>
          <p:cNvPicPr>
            <a:picLocks noChangeAspect="1"/>
          </p:cNvPicPr>
          <p:nvPr/>
        </p:nvPicPr>
        <p:blipFill rotWithShape="1">
          <a:blip r:embed="rId2"/>
          <a:srcRect l="2663" r="31457"/>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904955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762001" y="803325"/>
            <a:ext cx="5314536" cy="1325563"/>
          </a:xfrm>
        </p:spPr>
        <p:txBody>
          <a:bodyPr>
            <a:normAutofit/>
          </a:bodyPr>
          <a:lstStyle/>
          <a:p>
            <a:r>
              <a:rPr lang="en-US" b="1">
                <a:latin typeface="Segoe UI" panose="020B0502040204020203" pitchFamily="34" charset="0"/>
              </a:rPr>
              <a:t>What is Cloud Attach?</a:t>
            </a:r>
            <a:endParaRPr lang="en-US" dirty="0"/>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762000" y="2279018"/>
            <a:ext cx="5314543" cy="3375920"/>
          </a:xfrm>
        </p:spPr>
        <p:txBody>
          <a:bodyPr anchor="t">
            <a:normAutofit/>
          </a:bodyPr>
          <a:lstStyle/>
          <a:p>
            <a:r>
              <a:rPr lang="en-US" sz="1800">
                <a:latin typeface="Roboto" panose="02000000000000000000" pitchFamily="2" charset="0"/>
              </a:rPr>
              <a:t>What is cloud attached?</a:t>
            </a:r>
          </a:p>
          <a:p>
            <a:pPr lvl="1"/>
            <a:r>
              <a:rPr lang="en-US" sz="1800">
                <a:latin typeface="Roboto" panose="02000000000000000000" pitchFamily="2" charset="0"/>
              </a:rPr>
              <a:t>Cloud attach is </a:t>
            </a:r>
            <a:r>
              <a:rPr lang="en-US" sz="1800" b="1">
                <a:latin typeface="Roboto" panose="02000000000000000000" pitchFamily="2" charset="0"/>
              </a:rPr>
              <a:t>Configuration Manager only managed devices that show up in the cloud portal</a:t>
            </a:r>
            <a:r>
              <a:rPr lang="en-US" sz="1800">
                <a:latin typeface="Roboto" panose="02000000000000000000" pitchFamily="2" charset="0"/>
              </a:rPr>
              <a:t>. </a:t>
            </a:r>
            <a:endParaRPr lang="en-US" sz="180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eometric white clouds on a blue sky">
            <a:extLst>
              <a:ext uri="{FF2B5EF4-FFF2-40B4-BE49-F238E27FC236}">
                <a16:creationId xmlns:a16="http://schemas.microsoft.com/office/drawing/2014/main" id="{1F68CD25-F9F0-429C-BDCE-A59435249372}"/>
              </a:ext>
            </a:extLst>
          </p:cNvPr>
          <p:cNvPicPr>
            <a:picLocks noChangeAspect="1"/>
          </p:cNvPicPr>
          <p:nvPr/>
        </p:nvPicPr>
        <p:blipFill rotWithShape="1">
          <a:blip r:embed="rId3"/>
          <a:srcRect r="27827"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80238082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BD1C87D-7B83-49A8-844E-433D32C45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024938"/>
            <a:ext cx="6413262" cy="5833063"/>
          </a:xfrm>
          <a:custGeom>
            <a:avLst/>
            <a:gdLst>
              <a:gd name="connsiteX0" fmla="*/ 343517 w 6413262"/>
              <a:gd name="connsiteY0" fmla="*/ 5832222 h 5833063"/>
              <a:gd name="connsiteX1" fmla="*/ 6335225 w 6413262"/>
              <a:gd name="connsiteY1" fmla="*/ 835839 h 5833063"/>
              <a:gd name="connsiteX2" fmla="*/ 6411127 w 6413262"/>
              <a:gd name="connsiteY2" fmla="*/ 123790 h 5833063"/>
              <a:gd name="connsiteX3" fmla="*/ 6413262 w 6413262"/>
              <a:gd name="connsiteY3" fmla="*/ 0 h 5833063"/>
              <a:gd name="connsiteX4" fmla="*/ 0 w 6413262"/>
              <a:gd name="connsiteY4" fmla="*/ 0 h 5833063"/>
              <a:gd name="connsiteX5" fmla="*/ 0 w 6413262"/>
              <a:gd name="connsiteY5" fmla="*/ 5815521 h 5833063"/>
              <a:gd name="connsiteX6" fmla="*/ 51379 w 6413262"/>
              <a:gd name="connsiteY6" fmla="*/ 5820166 h 5833063"/>
              <a:gd name="connsiteX7" fmla="*/ 343517 w 6413262"/>
              <a:gd name="connsiteY7" fmla="*/ 5832222 h 583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3262" h="5833063">
                <a:moveTo>
                  <a:pt x="343517" y="5832222"/>
                </a:moveTo>
                <a:cubicBezTo>
                  <a:pt x="3254747" y="5881130"/>
                  <a:pt x="5841718" y="3794544"/>
                  <a:pt x="6335225" y="835839"/>
                </a:cubicBezTo>
                <a:cubicBezTo>
                  <a:pt x="6375023" y="597235"/>
                  <a:pt x="6400103" y="359575"/>
                  <a:pt x="6411127" y="123790"/>
                </a:cubicBezTo>
                <a:lnTo>
                  <a:pt x="6413262" y="0"/>
                </a:lnTo>
                <a:lnTo>
                  <a:pt x="0" y="0"/>
                </a:lnTo>
                <a:lnTo>
                  <a:pt x="0" y="5815521"/>
                </a:lnTo>
                <a:lnTo>
                  <a:pt x="51379" y="5820166"/>
                </a:lnTo>
                <a:cubicBezTo>
                  <a:pt x="149075" y="5826589"/>
                  <a:pt x="246476" y="5830592"/>
                  <a:pt x="343517" y="58322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1703047A-2C9B-4E2C-9A75-B67521B6D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324648"/>
            <a:ext cx="6110122" cy="5533351"/>
          </a:xfrm>
          <a:custGeom>
            <a:avLst/>
            <a:gdLst>
              <a:gd name="connsiteX0" fmla="*/ 324583 w 6110122"/>
              <a:gd name="connsiteY0" fmla="*/ 5532549 h 5533351"/>
              <a:gd name="connsiteX1" fmla="*/ 6035604 w 6110122"/>
              <a:gd name="connsiteY1" fmla="*/ 770225 h 5533351"/>
              <a:gd name="connsiteX2" fmla="*/ 6088871 w 6110122"/>
              <a:gd name="connsiteY2" fmla="*/ 362020 h 5533351"/>
              <a:gd name="connsiteX3" fmla="*/ 6110122 w 6110122"/>
              <a:gd name="connsiteY3" fmla="*/ 0 h 5533351"/>
              <a:gd name="connsiteX4" fmla="*/ 0 w 6110122"/>
              <a:gd name="connsiteY4" fmla="*/ 0 h 5533351"/>
              <a:gd name="connsiteX5" fmla="*/ 0 w 6110122"/>
              <a:gd name="connsiteY5" fmla="*/ 5516887 h 5533351"/>
              <a:gd name="connsiteX6" fmla="*/ 46130 w 6110122"/>
              <a:gd name="connsiteY6" fmla="*/ 5521057 h 5533351"/>
              <a:gd name="connsiteX7" fmla="*/ 324583 w 6110122"/>
              <a:gd name="connsiteY7" fmla="*/ 5532549 h 55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0122" h="5533351">
                <a:moveTo>
                  <a:pt x="324583" y="5532549"/>
                </a:moveTo>
                <a:cubicBezTo>
                  <a:pt x="3099434" y="5579166"/>
                  <a:pt x="5565217" y="3590326"/>
                  <a:pt x="6035604" y="770225"/>
                </a:cubicBezTo>
                <a:cubicBezTo>
                  <a:pt x="6058365" y="633768"/>
                  <a:pt x="6076076" y="497636"/>
                  <a:pt x="6088871" y="362020"/>
                </a:cubicBezTo>
                <a:lnTo>
                  <a:pt x="6110122" y="0"/>
                </a:lnTo>
                <a:lnTo>
                  <a:pt x="0" y="0"/>
                </a:lnTo>
                <a:lnTo>
                  <a:pt x="0" y="5516887"/>
                </a:lnTo>
                <a:lnTo>
                  <a:pt x="46130" y="5521057"/>
                </a:lnTo>
                <a:cubicBezTo>
                  <a:pt x="139249" y="5527179"/>
                  <a:pt x="232088" y="5530995"/>
                  <a:pt x="324583" y="5532549"/>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C5B454-2F2B-4058-B4DC-248D6FBD046D}"/>
              </a:ext>
            </a:extLst>
          </p:cNvPr>
          <p:cNvSpPr>
            <a:spLocks noGrp="1"/>
          </p:cNvSpPr>
          <p:nvPr>
            <p:ph type="title"/>
          </p:nvPr>
        </p:nvSpPr>
        <p:spPr>
          <a:xfrm>
            <a:off x="804671" y="2903393"/>
            <a:ext cx="3607841" cy="2625537"/>
          </a:xfrm>
        </p:spPr>
        <p:txBody>
          <a:bodyPr anchor="b">
            <a:normAutofit/>
          </a:bodyPr>
          <a:lstStyle/>
          <a:p>
            <a:r>
              <a:rPr lang="en-US" sz="4800" b="1">
                <a:latin typeface="Segoe UI" panose="020B0502040204020203" pitchFamily="34" charset="0"/>
                <a:cs typeface="Segoe UI" panose="020B0502040204020203" pitchFamily="34" charset="0"/>
              </a:rPr>
              <a:t>Cloud-Attaching On-Prem</a:t>
            </a:r>
          </a:p>
        </p:txBody>
      </p:sp>
      <p:sp>
        <p:nvSpPr>
          <p:cNvPr id="3" name="Content Placeholder 2">
            <a:extLst>
              <a:ext uri="{FF2B5EF4-FFF2-40B4-BE49-F238E27FC236}">
                <a16:creationId xmlns:a16="http://schemas.microsoft.com/office/drawing/2014/main" id="{41326D30-D033-4A69-A7FA-C7A121AB2AD4}"/>
              </a:ext>
            </a:extLst>
          </p:cNvPr>
          <p:cNvSpPr>
            <a:spLocks noGrp="1"/>
          </p:cNvSpPr>
          <p:nvPr>
            <p:ph idx="1"/>
          </p:nvPr>
        </p:nvSpPr>
        <p:spPr>
          <a:xfrm>
            <a:off x="6570921" y="600741"/>
            <a:ext cx="4959662" cy="4816548"/>
          </a:xfrm>
        </p:spPr>
        <p:txBody>
          <a:bodyPr anchor="ctr">
            <a:normAutofit/>
          </a:bodyPr>
          <a:lstStyle/>
          <a:p>
            <a:r>
              <a:rPr lang="en-US" sz="2100"/>
              <a:t>Single methods, two steps:</a:t>
            </a:r>
          </a:p>
          <a:p>
            <a:pPr lvl="1"/>
            <a:r>
              <a:rPr lang="en-US" sz="2100" b="1">
                <a:latin typeface="Segoe UI" panose="020B0502040204020203" pitchFamily="34" charset="0"/>
              </a:rPr>
              <a:t>First</a:t>
            </a:r>
            <a:r>
              <a:rPr lang="en-US" sz="2100">
                <a:latin typeface="Segoe UI" panose="020B0502040204020203" pitchFamily="34" charset="0"/>
              </a:rPr>
              <a:t> step of attachment is called </a:t>
            </a:r>
            <a:r>
              <a:rPr lang="en-US" sz="2100" b="1">
                <a:latin typeface="Segoe UI" panose="020B0502040204020203" pitchFamily="34" charset="0"/>
              </a:rPr>
              <a:t>tenant attach</a:t>
            </a:r>
            <a:r>
              <a:rPr lang="en-US" sz="2100">
                <a:latin typeface="Segoe UI" panose="020B0502040204020203" pitchFamily="34" charset="0"/>
              </a:rPr>
              <a:t>,</a:t>
            </a:r>
          </a:p>
          <a:p>
            <a:pPr lvl="2"/>
            <a:r>
              <a:rPr lang="en-US" sz="2100" b="0" i="0">
                <a:effectLst/>
                <a:latin typeface="Segoe UI" panose="020B0502040204020203" pitchFamily="34" charset="0"/>
              </a:rPr>
              <a:t>Registers </a:t>
            </a:r>
            <a:r>
              <a:rPr lang="en-US" sz="2100">
                <a:latin typeface="Segoe UI" panose="020B0502040204020203" pitchFamily="34" charset="0"/>
              </a:rPr>
              <a:t>On-Prem into </a:t>
            </a:r>
            <a:r>
              <a:rPr lang="en-US" sz="2100" b="0" i="0">
                <a:effectLst/>
                <a:latin typeface="Segoe UI" panose="020B0502040204020203" pitchFamily="34" charset="0"/>
              </a:rPr>
              <a:t>your Intune tenant with your Configuration Manager deployment. </a:t>
            </a:r>
          </a:p>
          <a:p>
            <a:pPr marL="914400" lvl="2" indent="0">
              <a:buNone/>
            </a:pPr>
            <a:endParaRPr lang="en-US" sz="2100">
              <a:latin typeface="Segoe UI" panose="020B0502040204020203" pitchFamily="34" charset="0"/>
            </a:endParaRPr>
          </a:p>
          <a:p>
            <a:pPr lvl="1"/>
            <a:r>
              <a:rPr lang="en-US" sz="2100" b="1">
                <a:latin typeface="Segoe UI" panose="020B0502040204020203" pitchFamily="34" charset="0"/>
              </a:rPr>
              <a:t>Second</a:t>
            </a:r>
            <a:r>
              <a:rPr lang="en-US" sz="2100">
                <a:latin typeface="Segoe UI" panose="020B0502040204020203" pitchFamily="34" charset="0"/>
              </a:rPr>
              <a:t> step is called </a:t>
            </a:r>
            <a:r>
              <a:rPr lang="en-US" sz="2100" b="1">
                <a:latin typeface="Segoe UI" panose="020B0502040204020203" pitchFamily="34" charset="0"/>
              </a:rPr>
              <a:t>co-management</a:t>
            </a:r>
            <a:r>
              <a:rPr lang="en-US" sz="2100">
                <a:latin typeface="Segoe UI" panose="020B0502040204020203" pitchFamily="34" charset="0"/>
              </a:rPr>
              <a:t>,</a:t>
            </a:r>
          </a:p>
          <a:p>
            <a:pPr lvl="2"/>
            <a:r>
              <a:rPr lang="en-US" sz="2100">
                <a:latin typeface="Segoe UI" panose="020B0502040204020203" pitchFamily="34" charset="0"/>
              </a:rPr>
              <a:t>Current solution for managing Windows 10/11 devices with both Configuration Manager and Microsoft Intune. </a:t>
            </a:r>
            <a:endParaRPr lang="en-US" sz="2100"/>
          </a:p>
        </p:txBody>
      </p:sp>
    </p:spTree>
    <p:extLst>
      <p:ext uri="{BB962C8B-B14F-4D97-AF65-F5344CB8AC3E}">
        <p14:creationId xmlns:p14="http://schemas.microsoft.com/office/powerpoint/2010/main" val="27029699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5D6855-F7F1-40AB-A644-826C03264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2448"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65388C-2EC9-49CB-94AE-C126FD4C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62B7C1D-B627-4FCA-9295-7D7187655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7837"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498693" y="-559396"/>
            <a:ext cx="6067239" cy="4674358"/>
          </a:xfrm>
        </p:spPr>
        <p:txBody>
          <a:bodyPr anchor="ctr">
            <a:normAutofit/>
          </a:bodyPr>
          <a:lstStyle/>
          <a:p>
            <a:r>
              <a:rPr lang="en-US" sz="6100" b="1" dirty="0">
                <a:solidFill>
                  <a:schemeClr val="tx1">
                    <a:lumMod val="85000"/>
                    <a:lumOff val="15000"/>
                  </a:schemeClr>
                </a:solidFill>
                <a:latin typeface="SegoeUI"/>
              </a:rPr>
              <a:t>Is co-managed the same as cloud attach?</a:t>
            </a:r>
            <a:endParaRPr lang="en-US" sz="6100" b="1"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7329412" y="1091821"/>
            <a:ext cx="4363895" cy="4674357"/>
          </a:xfrm>
        </p:spPr>
        <p:txBody>
          <a:bodyPr anchor="ctr">
            <a:normAutofit/>
          </a:bodyPr>
          <a:lstStyle/>
          <a:p>
            <a:r>
              <a:rPr lang="en-US" sz="1800" b="1">
                <a:solidFill>
                  <a:schemeClr val="bg1"/>
                </a:solidFill>
                <a:latin typeface="Segoe UI" panose="020B0502040204020203" pitchFamily="34" charset="0"/>
                <a:cs typeface="Segoe UI" panose="020B0502040204020203" pitchFamily="34" charset="0"/>
              </a:rPr>
              <a:t>Cloud-Attach</a:t>
            </a:r>
          </a:p>
          <a:p>
            <a:pPr lvl="1"/>
            <a:r>
              <a:rPr lang="en-US" sz="1800">
                <a:solidFill>
                  <a:schemeClr val="bg1"/>
                </a:solidFill>
              </a:rPr>
              <a:t>No, </a:t>
            </a:r>
            <a:r>
              <a:rPr lang="en-US" sz="1800">
                <a:solidFill>
                  <a:schemeClr val="bg1"/>
                </a:solidFill>
                <a:latin typeface="SegoeUI"/>
              </a:rPr>
              <a:t>Cloud attach is Configuration Manager only managed devices that show up in the cloud portal.</a:t>
            </a:r>
          </a:p>
          <a:p>
            <a:r>
              <a:rPr lang="en-US" sz="1800" b="1">
                <a:solidFill>
                  <a:schemeClr val="bg1"/>
                </a:solidFill>
                <a:latin typeface="SegoeUI"/>
              </a:rPr>
              <a:t>Co-Management</a:t>
            </a:r>
          </a:p>
          <a:p>
            <a:pPr lvl="1"/>
            <a:r>
              <a:rPr lang="en-US" sz="1800">
                <a:solidFill>
                  <a:schemeClr val="bg1"/>
                </a:solidFill>
                <a:latin typeface="SegoeUI"/>
              </a:rPr>
              <a:t>Co-management is fully managed by both Configuration Manager and Microsoft Intune with explicit admin intent on which workload is managed by either Configuration Manager or Intune.</a:t>
            </a:r>
          </a:p>
          <a:p>
            <a:endParaRPr lang="en-US" sz="1800">
              <a:solidFill>
                <a:schemeClr val="bg1"/>
              </a:solidFill>
            </a:endParaRPr>
          </a:p>
        </p:txBody>
      </p:sp>
    </p:spTree>
    <p:extLst>
      <p:ext uri="{BB962C8B-B14F-4D97-AF65-F5344CB8AC3E}">
        <p14:creationId xmlns:p14="http://schemas.microsoft.com/office/powerpoint/2010/main" val="80210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635000" y="640823"/>
            <a:ext cx="3418659" cy="5583148"/>
          </a:xfrm>
        </p:spPr>
        <p:txBody>
          <a:bodyPr anchor="ctr">
            <a:normAutofit/>
          </a:bodyPr>
          <a:lstStyle/>
          <a:p>
            <a:r>
              <a:rPr lang="en-US" sz="5400" b="1">
                <a:latin typeface="Segoe UI" panose="020B0502040204020203" pitchFamily="34" charset="0"/>
              </a:rPr>
              <a:t>What is Tenant attach?</a:t>
            </a:r>
            <a:endParaRPr lang="en-US" sz="5400"/>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354D8C-48BB-4127-B5D1-593DF0A3F0C7}"/>
              </a:ext>
            </a:extLst>
          </p:cNvPr>
          <p:cNvGraphicFramePr>
            <a:graphicFrameLocks noGrp="1"/>
          </p:cNvGraphicFramePr>
          <p:nvPr>
            <p:ph idx="1"/>
            <p:extLst>
              <p:ext uri="{D42A27DB-BD31-4B8C-83A1-F6EECF244321}">
                <p14:modId xmlns:p14="http://schemas.microsoft.com/office/powerpoint/2010/main" val="2665437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514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816DD-293D-4013-9AA2-DFD238B1105E}"/>
              </a:ext>
            </a:extLst>
          </p:cNvPr>
          <p:cNvSpPr>
            <a:spLocks noGrp="1"/>
          </p:cNvSpPr>
          <p:nvPr>
            <p:ph type="title"/>
          </p:nvPr>
        </p:nvSpPr>
        <p:spPr>
          <a:xfrm>
            <a:off x="838200" y="963877"/>
            <a:ext cx="3494362" cy="4930246"/>
          </a:xfrm>
        </p:spPr>
        <p:txBody>
          <a:bodyPr>
            <a:normAutofit/>
          </a:bodyPr>
          <a:lstStyle/>
          <a:p>
            <a:pPr algn="r"/>
            <a:r>
              <a:rPr lang="en-US" dirty="0"/>
              <a:t>Module Overview</a:t>
            </a:r>
          </a:p>
        </p:txBody>
      </p:sp>
      <p:cxnSp>
        <p:nvCxnSpPr>
          <p:cNvPr id="1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8FDF64-3CFA-4712-A31E-47927C311DFF}"/>
              </a:ext>
            </a:extLst>
          </p:cNvPr>
          <p:cNvSpPr>
            <a:spLocks noGrp="1"/>
          </p:cNvSpPr>
          <p:nvPr>
            <p:ph idx="1"/>
          </p:nvPr>
        </p:nvSpPr>
        <p:spPr>
          <a:xfrm>
            <a:off x="4976031" y="963877"/>
            <a:ext cx="6377769" cy="4930246"/>
          </a:xfrm>
        </p:spPr>
        <p:txBody>
          <a:bodyPr anchor="ctr">
            <a:normAutofit/>
          </a:bodyPr>
          <a:lstStyle/>
          <a:p>
            <a:pPr marL="0" marR="0">
              <a:spcBef>
                <a:spcPts val="0"/>
              </a:spcBef>
              <a:spcAft>
                <a:spcPts val="800"/>
              </a:spcAft>
            </a:pPr>
            <a:r>
              <a:rPr lang="en-US" sz="2400">
                <a:latin typeface="Calibri" panose="020F0502020204030204" pitchFamily="34" charset="0"/>
                <a:ea typeface="Times New Roman" panose="02020603050405020304" pitchFamily="18" charset="0"/>
                <a:cs typeface="Times New Roman" panose="02020603050405020304" pitchFamily="18" charset="0"/>
              </a:rPr>
              <a:t>In this Module, we'll go through the following topics:</a:t>
            </a:r>
          </a:p>
          <a:p>
            <a:pPr marL="800100" lvl="1" indent="-342900">
              <a:spcBef>
                <a:spcPts val="0"/>
              </a:spcBef>
              <a:buFont typeface="Wingdings" panose="05000000000000000000" pitchFamily="2" charset="2"/>
              <a:buChar char=""/>
            </a:pPr>
            <a:r>
              <a:rPr lang="en-US">
                <a:latin typeface="Calibri" panose="020F0502020204030204" pitchFamily="34" charset="0"/>
                <a:ea typeface="Times New Roman" panose="02020603050405020304" pitchFamily="18" charset="0"/>
                <a:cs typeface="Times New Roman" panose="02020603050405020304" pitchFamily="18" charset="0"/>
              </a:rPr>
              <a:t>Paths to modern management</a:t>
            </a:r>
          </a:p>
          <a:p>
            <a:pPr marL="800100" lvl="1" indent="-342900">
              <a:spcBef>
                <a:spcPts val="0"/>
              </a:spcBef>
              <a:buFont typeface="Wingdings" panose="05000000000000000000" pitchFamily="2" charset="2"/>
              <a:buChar char=""/>
            </a:pPr>
            <a:r>
              <a:rPr lang="en-US">
                <a:latin typeface="Calibri" panose="020F0502020204030204" pitchFamily="34" charset="0"/>
                <a:ea typeface="Times New Roman" panose="02020603050405020304" pitchFamily="18" charset="0"/>
                <a:cs typeface="Times New Roman" panose="02020603050405020304" pitchFamily="18" charset="0"/>
              </a:rPr>
              <a:t>Microsoft Endpoint Manager and Intune</a:t>
            </a:r>
          </a:p>
          <a:p>
            <a:pPr marL="800100" lvl="1" indent="-342900">
              <a:spcBef>
                <a:spcPts val="0"/>
              </a:spcBef>
              <a:buFont typeface="Wingdings" panose="05000000000000000000" pitchFamily="2" charset="2"/>
              <a:buChar char=""/>
            </a:pPr>
            <a:r>
              <a:rPr lang="en-US">
                <a:latin typeface="Calibri" panose="020F0502020204030204" pitchFamily="34" charset="0"/>
                <a:ea typeface="Times New Roman" panose="02020603050405020304" pitchFamily="18" charset="0"/>
                <a:cs typeface="Times New Roman" panose="02020603050405020304" pitchFamily="18" charset="0"/>
              </a:rPr>
              <a:t>Exploring Windows 10 Enterprise in detail</a:t>
            </a:r>
          </a:p>
          <a:p>
            <a:pPr marL="800100" lvl="1" indent="-342900">
              <a:spcBef>
                <a:spcPts val="0"/>
              </a:spcBef>
              <a:buFont typeface="Wingdings" panose="05000000000000000000" pitchFamily="2" charset="2"/>
              <a:buChar char=""/>
            </a:pPr>
            <a:r>
              <a:rPr lang="en-US">
                <a:latin typeface="Calibri" panose="020F0502020204030204" pitchFamily="34" charset="0"/>
                <a:ea typeface="Times New Roman" panose="02020603050405020304" pitchFamily="18" charset="0"/>
                <a:cs typeface="Times New Roman" panose="02020603050405020304" pitchFamily="18" charset="0"/>
              </a:rPr>
              <a:t>Bring your own device (BYOD)</a:t>
            </a:r>
          </a:p>
          <a:p>
            <a:pPr marL="800100" lvl="1" indent="-342900">
              <a:spcBef>
                <a:spcPts val="0"/>
              </a:spcBef>
              <a:buFont typeface="Wingdings" panose="05000000000000000000" pitchFamily="2" charset="2"/>
              <a:buChar char=""/>
            </a:pPr>
            <a:r>
              <a:rPr lang="en-US">
                <a:latin typeface="Calibri" panose="020F0502020204030204" pitchFamily="34" charset="0"/>
                <a:ea typeface="Times New Roman" panose="02020603050405020304" pitchFamily="18" charset="0"/>
                <a:cs typeface="Times New Roman" panose="02020603050405020304" pitchFamily="18" charset="0"/>
              </a:rPr>
              <a:t>What is zero trust?</a:t>
            </a:r>
          </a:p>
          <a:p>
            <a:endParaRPr lang="en-US" sz="2400"/>
          </a:p>
        </p:txBody>
      </p:sp>
    </p:spTree>
    <p:extLst>
      <p:ext uri="{BB962C8B-B14F-4D97-AF65-F5344CB8AC3E}">
        <p14:creationId xmlns:p14="http://schemas.microsoft.com/office/powerpoint/2010/main" val="92063610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97B32-F34A-4049-BA69-B917EC312D9D}"/>
              </a:ext>
            </a:extLst>
          </p:cNvPr>
          <p:cNvSpPr>
            <a:spLocks noGrp="1"/>
          </p:cNvSpPr>
          <p:nvPr>
            <p:ph type="ctrTitle"/>
          </p:nvPr>
        </p:nvSpPr>
        <p:spPr>
          <a:xfrm>
            <a:off x="7120153" y="2983085"/>
            <a:ext cx="4431767" cy="2889114"/>
          </a:xfrm>
        </p:spPr>
        <p:txBody>
          <a:bodyPr anchor="t">
            <a:normAutofit/>
          </a:bodyPr>
          <a:lstStyle/>
          <a:p>
            <a:pPr algn="l"/>
            <a:r>
              <a:rPr lang="en-US">
                <a:solidFill>
                  <a:schemeClr val="bg1"/>
                </a:solidFill>
              </a:rPr>
              <a:t>Introduction to Co-Management</a:t>
            </a:r>
          </a:p>
        </p:txBody>
      </p:sp>
      <p:sp>
        <p:nvSpPr>
          <p:cNvPr id="3" name="Content Placeholder 2">
            <a:extLst>
              <a:ext uri="{FF2B5EF4-FFF2-40B4-BE49-F238E27FC236}">
                <a16:creationId xmlns:a16="http://schemas.microsoft.com/office/drawing/2014/main" id="{BAFED53C-20EE-40EF-B803-BD6F2E14F296}"/>
              </a:ext>
            </a:extLst>
          </p:cNvPr>
          <p:cNvSpPr>
            <a:spLocks noGrp="1"/>
          </p:cNvSpPr>
          <p:nvPr>
            <p:ph type="subTitle" idx="1"/>
          </p:nvPr>
        </p:nvSpPr>
        <p:spPr>
          <a:xfrm>
            <a:off x="7120152" y="1684831"/>
            <a:ext cx="4431767" cy="1147863"/>
          </a:xfrm>
        </p:spPr>
        <p:txBody>
          <a:bodyPr anchor="b">
            <a:normAutofit/>
          </a:bodyPr>
          <a:lstStyle/>
          <a:p>
            <a:pPr algn="l"/>
            <a:r>
              <a:rPr lang="en-US" sz="2000">
                <a:solidFill>
                  <a:schemeClr val="bg1"/>
                </a:solidFill>
              </a:rPr>
              <a:t>Lesson 3</a:t>
            </a:r>
          </a:p>
        </p:txBody>
      </p:sp>
      <p:sp>
        <p:nvSpPr>
          <p:cNvPr id="12" name="Freeform: Shape 11">
            <a:extLst>
              <a:ext uri="{FF2B5EF4-FFF2-40B4-BE49-F238E27FC236}">
                <a16:creationId xmlns:a16="http://schemas.microsoft.com/office/drawing/2014/main" id="{F1AB2A50-5E20-4BC3-954F-034B0BDCD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Shape 13">
            <a:extLst>
              <a:ext uri="{FF2B5EF4-FFF2-40B4-BE49-F238E27FC236}">
                <a16:creationId xmlns:a16="http://schemas.microsoft.com/office/drawing/2014/main" id="{41AEA765-5054-4EF9-AF8D-D199F289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ard Room">
            <a:extLst>
              <a:ext uri="{FF2B5EF4-FFF2-40B4-BE49-F238E27FC236}">
                <a16:creationId xmlns:a16="http://schemas.microsoft.com/office/drawing/2014/main" id="{DCDFB810-3BF9-47B1-B7B9-6F7487EE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00" y="996042"/>
            <a:ext cx="4816929" cy="4816929"/>
          </a:xfrm>
          <a:prstGeom prst="rect">
            <a:avLst/>
          </a:prstGeom>
        </p:spPr>
      </p:pic>
    </p:spTree>
    <p:extLst>
      <p:ext uri="{BB962C8B-B14F-4D97-AF65-F5344CB8AC3E}">
        <p14:creationId xmlns:p14="http://schemas.microsoft.com/office/powerpoint/2010/main" val="416969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06CF4-CF03-4F22-9C59-751A6980B5CA}"/>
              </a:ext>
            </a:extLst>
          </p:cNvPr>
          <p:cNvSpPr>
            <a:spLocks noGrp="1"/>
          </p:cNvSpPr>
          <p:nvPr>
            <p:ph type="ctrTitle"/>
          </p:nvPr>
        </p:nvSpPr>
        <p:spPr/>
        <p:txBody>
          <a:bodyPr/>
          <a:lstStyle/>
          <a:p>
            <a:endParaRPr lang="en-US"/>
          </a:p>
        </p:txBody>
      </p:sp>
      <p:sp>
        <p:nvSpPr>
          <p:cNvPr id="6" name="Subtitle 5">
            <a:extLst>
              <a:ext uri="{FF2B5EF4-FFF2-40B4-BE49-F238E27FC236}">
                <a16:creationId xmlns:a16="http://schemas.microsoft.com/office/drawing/2014/main" id="{7CA3C73D-CA41-4DC6-A5F5-F1215441A09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E1205634-0A70-4AE0-B618-CD42178A45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699" y="523081"/>
            <a:ext cx="10322602" cy="5811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417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5297762" y="329184"/>
            <a:ext cx="6251110" cy="1783080"/>
          </a:xfrm>
        </p:spPr>
        <p:txBody>
          <a:bodyPr anchor="b">
            <a:normAutofit/>
          </a:bodyPr>
          <a:lstStyle/>
          <a:p>
            <a:r>
              <a:rPr lang="en-US" sz="5400" b="1">
                <a:latin typeface="Segoe UI" panose="020B0502040204020203" pitchFamily="34" charset="0"/>
                <a:cs typeface="Segoe UI" panose="020B0502040204020203" pitchFamily="34" charset="0"/>
              </a:rPr>
              <a:t>What is co-management?</a:t>
            </a:r>
          </a:p>
        </p:txBody>
      </p:sp>
      <p:pic>
        <p:nvPicPr>
          <p:cNvPr id="5" name="Picture 4" descr="Mobile device with apps">
            <a:extLst>
              <a:ext uri="{FF2B5EF4-FFF2-40B4-BE49-F238E27FC236}">
                <a16:creationId xmlns:a16="http://schemas.microsoft.com/office/drawing/2014/main" id="{2973A82E-AA9E-412F-9554-904B82D5885D}"/>
              </a:ext>
            </a:extLst>
          </p:cNvPr>
          <p:cNvPicPr>
            <a:picLocks noChangeAspect="1"/>
          </p:cNvPicPr>
          <p:nvPr/>
        </p:nvPicPr>
        <p:blipFill rotWithShape="1">
          <a:blip r:embed="rId3"/>
          <a:srcRect l="50685" r="111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5297762" y="2706624"/>
            <a:ext cx="6251110" cy="3483864"/>
          </a:xfrm>
        </p:spPr>
        <p:txBody>
          <a:bodyPr>
            <a:normAutofit/>
          </a:bodyPr>
          <a:lstStyle/>
          <a:p>
            <a:r>
              <a:rPr lang="en-US" sz="1700" dirty="0">
                <a:latin typeface="Segoe UI" panose="020B0502040204020203" pitchFamily="34" charset="0"/>
              </a:rPr>
              <a:t>There are two main paths to reach co-management:</a:t>
            </a:r>
          </a:p>
          <a:p>
            <a:pPr lvl="1"/>
            <a:r>
              <a:rPr lang="en-US" sz="1700" b="1" dirty="0">
                <a:latin typeface="Segoe UI" panose="020B0502040204020203" pitchFamily="34" charset="0"/>
              </a:rPr>
              <a:t>Existing Configuration Manager clients</a:t>
            </a:r>
            <a:endParaRPr lang="en-US" sz="1700" dirty="0">
              <a:latin typeface="Segoe UI" panose="020B0502040204020203" pitchFamily="34" charset="0"/>
            </a:endParaRPr>
          </a:p>
          <a:p>
            <a:pPr lvl="1"/>
            <a:r>
              <a:rPr lang="en-US" sz="1700" b="1" dirty="0">
                <a:latin typeface="Segoe UI" panose="020B0502040204020203" pitchFamily="34" charset="0"/>
              </a:rPr>
              <a:t>New internet-based devices</a:t>
            </a:r>
            <a:endParaRPr lang="en-US" sz="1700" dirty="0">
              <a:latin typeface="Segoe UI" panose="020B0502040204020203" pitchFamily="34" charset="0"/>
            </a:endParaRPr>
          </a:p>
          <a:p>
            <a:r>
              <a:rPr lang="en-US" sz="1700" b="1" dirty="0"/>
              <a:t>Enrollment</a:t>
            </a:r>
          </a:p>
          <a:p>
            <a:pPr lvl="1"/>
            <a:r>
              <a:rPr lang="en-US" sz="1700" dirty="0">
                <a:latin typeface="Segoe UI" panose="020B0502040204020203" pitchFamily="34" charset="0"/>
              </a:rPr>
              <a:t>Conditional Access with device compliance</a:t>
            </a:r>
          </a:p>
          <a:p>
            <a:pPr lvl="1"/>
            <a:r>
              <a:rPr lang="en-US" sz="1700" dirty="0">
                <a:latin typeface="Segoe UI" panose="020B0502040204020203" pitchFamily="34" charset="0"/>
              </a:rPr>
              <a:t>Intune-based remote actions, such as restart, remote control, or factory reset</a:t>
            </a:r>
          </a:p>
          <a:p>
            <a:pPr lvl="1"/>
            <a:r>
              <a:rPr lang="en-US" sz="1700" dirty="0">
                <a:latin typeface="Segoe UI" panose="020B0502040204020203" pitchFamily="34" charset="0"/>
              </a:rPr>
              <a:t>Centralized visibility of device health</a:t>
            </a:r>
          </a:p>
          <a:p>
            <a:pPr lvl="1"/>
            <a:r>
              <a:rPr lang="en-US" sz="1700" dirty="0">
                <a:latin typeface="Segoe UI" panose="020B0502040204020203" pitchFamily="34" charset="0"/>
              </a:rPr>
              <a:t>Link users, devices, and apps with Azure Active Directory (Azure AD)</a:t>
            </a:r>
          </a:p>
          <a:p>
            <a:pPr lvl="1"/>
            <a:r>
              <a:rPr lang="en-US" sz="1700" dirty="0">
                <a:latin typeface="Segoe UI" panose="020B0502040204020203" pitchFamily="34" charset="0"/>
              </a:rPr>
              <a:t>Modern provisioning with Windows Autopilot</a:t>
            </a:r>
          </a:p>
          <a:p>
            <a:pPr lvl="1"/>
            <a:endParaRPr lang="en-US" sz="1700" dirty="0"/>
          </a:p>
        </p:txBody>
      </p:sp>
    </p:spTree>
    <p:extLst>
      <p:ext uri="{BB962C8B-B14F-4D97-AF65-F5344CB8AC3E}">
        <p14:creationId xmlns:p14="http://schemas.microsoft.com/office/powerpoint/2010/main" val="1681080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F9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355600" y="1816100"/>
            <a:ext cx="3365500" cy="296753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Co-management</a:t>
            </a:r>
            <a:endParaRPr lang="en-US" sz="2600" kern="1200" dirty="0">
              <a:solidFill>
                <a:srgbClr val="FFFFFF"/>
              </a:solidFill>
              <a:latin typeface="+mj-lt"/>
              <a:ea typeface="+mj-ea"/>
              <a:cs typeface="+mj-cs"/>
            </a:endParaRPr>
          </a:p>
        </p:txBody>
      </p:sp>
      <p:pic>
        <p:nvPicPr>
          <p:cNvPr id="9" name="Content Placeholder 8">
            <a:extLst>
              <a:ext uri="{FF2B5EF4-FFF2-40B4-BE49-F238E27FC236}">
                <a16:creationId xmlns:a16="http://schemas.microsoft.com/office/drawing/2014/main" id="{BCB733D3-D7D4-4EC3-8F25-F3A81F8D2DAC}"/>
              </a:ext>
            </a:extLst>
          </p:cNvPr>
          <p:cNvPicPr>
            <a:picLocks noGrp="1" noChangeAspect="1"/>
          </p:cNvPicPr>
          <p:nvPr>
            <p:ph idx="1"/>
          </p:nvPr>
        </p:nvPicPr>
        <p:blipFill>
          <a:blip r:embed="rId3"/>
          <a:stretch>
            <a:fillRect/>
          </a:stretch>
        </p:blipFill>
        <p:spPr>
          <a:xfrm>
            <a:off x="4038600" y="1154038"/>
            <a:ext cx="7188199" cy="4546534"/>
          </a:xfrm>
          <a:prstGeom prst="rect">
            <a:avLst/>
          </a:prstGeom>
        </p:spPr>
      </p:pic>
    </p:spTree>
    <p:extLst>
      <p:ext uri="{BB962C8B-B14F-4D97-AF65-F5344CB8AC3E}">
        <p14:creationId xmlns:p14="http://schemas.microsoft.com/office/powerpoint/2010/main" val="324662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026B-EA6A-47D4-A71C-F22D75CFB8A9}"/>
              </a:ext>
            </a:extLst>
          </p:cNvPr>
          <p:cNvSpPr>
            <a:spLocks noGrp="1"/>
          </p:cNvSpPr>
          <p:nvPr>
            <p:ph type="ctrTitle"/>
          </p:nvPr>
        </p:nvSpPr>
        <p:spPr>
          <a:xfrm>
            <a:off x="6746628" y="1783959"/>
            <a:ext cx="4645250" cy="2889114"/>
          </a:xfrm>
        </p:spPr>
        <p:txBody>
          <a:bodyPr anchor="b">
            <a:normAutofit/>
          </a:bodyPr>
          <a:lstStyle/>
          <a:p>
            <a:pPr algn="l"/>
            <a:r>
              <a:rPr lang="en-US"/>
              <a:t>Introduction to Analytics</a:t>
            </a:r>
          </a:p>
        </p:txBody>
      </p:sp>
      <p:sp>
        <p:nvSpPr>
          <p:cNvPr id="3" name="Content Placeholder 2">
            <a:extLst>
              <a:ext uri="{FF2B5EF4-FFF2-40B4-BE49-F238E27FC236}">
                <a16:creationId xmlns:a16="http://schemas.microsoft.com/office/drawing/2014/main" id="{57FED5D0-B9DD-44B0-9E32-8070A20DD104}"/>
              </a:ext>
            </a:extLst>
          </p:cNvPr>
          <p:cNvSpPr>
            <a:spLocks noGrp="1"/>
          </p:cNvSpPr>
          <p:nvPr>
            <p:ph type="subTitle" idx="1"/>
          </p:nvPr>
        </p:nvSpPr>
        <p:spPr>
          <a:xfrm>
            <a:off x="6746627" y="4750893"/>
            <a:ext cx="4645250" cy="1147863"/>
          </a:xfrm>
        </p:spPr>
        <p:txBody>
          <a:bodyPr anchor="t">
            <a:normAutofit/>
          </a:bodyPr>
          <a:lstStyle/>
          <a:p>
            <a:pPr algn="l"/>
            <a:r>
              <a:rPr lang="en-US" sz="2000"/>
              <a:t>Lesson 4</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E89F92B-16AE-4226-A744-35323E9C8D0D}"/>
              </a:ext>
            </a:extLst>
          </p:cNvPr>
          <p:cNvPicPr>
            <a:picLocks noChangeAspect="1"/>
          </p:cNvPicPr>
          <p:nvPr/>
        </p:nvPicPr>
        <p:blipFill rotWithShape="1">
          <a:blip r:embed="rId2"/>
          <a:srcRect l="19251" r="7623" b="2"/>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73209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ctrTitle"/>
          </p:nvPr>
        </p:nvSpPr>
        <p:spPr>
          <a:xfrm>
            <a:off x="804673" y="3320859"/>
            <a:ext cx="4573475" cy="2076333"/>
          </a:xfrm>
        </p:spPr>
        <p:txBody>
          <a:bodyPr anchor="t">
            <a:normAutofit/>
          </a:bodyPr>
          <a:lstStyle/>
          <a:p>
            <a:pPr algn="l"/>
            <a:r>
              <a:rPr lang="en-US" sz="4800" b="1">
                <a:solidFill>
                  <a:schemeClr val="bg1"/>
                </a:solidFill>
                <a:latin typeface="Segoe UI" panose="020B0502040204020203" pitchFamily="34" charset="0"/>
              </a:rPr>
              <a:t>Understand Desktop Analytics</a:t>
            </a:r>
            <a:endParaRPr lang="en-US" sz="4800">
              <a:solidFill>
                <a:schemeClr val="bg1"/>
              </a:solidFill>
            </a:endParaRPr>
          </a:p>
        </p:txBody>
      </p:sp>
      <p:sp>
        <p:nvSpPr>
          <p:cNvPr id="4" name="Subtitle 3">
            <a:extLst>
              <a:ext uri="{FF2B5EF4-FFF2-40B4-BE49-F238E27FC236}">
                <a16:creationId xmlns:a16="http://schemas.microsoft.com/office/drawing/2014/main" id="{013FE90F-0297-40FB-9F29-9112989A39BC}"/>
              </a:ext>
            </a:extLst>
          </p:cNvPr>
          <p:cNvSpPr>
            <a:spLocks noGrp="1"/>
          </p:cNvSpPr>
          <p:nvPr>
            <p:ph type="subTitle" idx="1"/>
          </p:nvPr>
        </p:nvSpPr>
        <p:spPr>
          <a:xfrm>
            <a:off x="804673" y="2348680"/>
            <a:ext cx="4662678" cy="972180"/>
          </a:xfrm>
        </p:spPr>
        <p:txBody>
          <a:bodyPr anchor="b">
            <a:normAutofit/>
          </a:bodyPr>
          <a:lstStyle/>
          <a:p>
            <a:pPr algn="l"/>
            <a:r>
              <a:rPr lang="en-US" sz="2000" dirty="0">
                <a:solidFill>
                  <a:schemeClr val="bg1"/>
                </a:solidFill>
              </a:rPr>
              <a:t>Microsoft Endpoint Manager</a:t>
            </a:r>
          </a:p>
        </p:txBody>
      </p:sp>
      <p:sp>
        <p:nvSpPr>
          <p:cNvPr id="13" name="Freeform: Shape 1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BI Dashboard">
            <a:extLst>
              <a:ext uri="{FF2B5EF4-FFF2-40B4-BE49-F238E27FC236}">
                <a16:creationId xmlns:a16="http://schemas.microsoft.com/office/drawing/2014/main" id="{B0554E12-6572-45C7-8794-0717EC6B56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56651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75B6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latin typeface="Segoe UI" panose="020B0502040204020203" pitchFamily="34" charset="0"/>
              </a:rPr>
              <a:t>What is Desktop Analytics?</a:t>
            </a:r>
            <a:endParaRPr lang="en-US">
              <a:solidFill>
                <a:srgbClr val="FFFFFF"/>
              </a:solidFill>
            </a:endParaRPr>
          </a:p>
        </p:txBody>
      </p:sp>
      <p:pic>
        <p:nvPicPr>
          <p:cNvPr id="2050" name="Picture 2" descr="Screenshot of the Desktop Analytics home page in the Microsoft Endpoint Manager admin center.">
            <a:extLst>
              <a:ext uri="{FF2B5EF4-FFF2-40B4-BE49-F238E27FC236}">
                <a16:creationId xmlns:a16="http://schemas.microsoft.com/office/drawing/2014/main" id="{403D9642-E374-4C45-A641-DEE1256017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014"/>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4" name="Content Placeholder 2">
            <a:extLst>
              <a:ext uri="{FF2B5EF4-FFF2-40B4-BE49-F238E27FC236}">
                <a16:creationId xmlns:a16="http://schemas.microsoft.com/office/drawing/2014/main" id="{0E0ADE7B-3488-474B-BB73-CA71DD8E6C7F}"/>
              </a:ext>
            </a:extLst>
          </p:cNvPr>
          <p:cNvSpPr>
            <a:spLocks noGrp="1"/>
          </p:cNvSpPr>
          <p:nvPr>
            <p:ph idx="1"/>
          </p:nvPr>
        </p:nvSpPr>
        <p:spPr>
          <a:xfrm>
            <a:off x="7582563" y="917725"/>
            <a:ext cx="4190337" cy="4852362"/>
          </a:xfrm>
        </p:spPr>
        <p:txBody>
          <a:bodyPr anchor="ctr">
            <a:normAutofit/>
          </a:bodyPr>
          <a:lstStyle/>
          <a:p>
            <a:r>
              <a:rPr lang="en-US" sz="2400" b="1" dirty="0">
                <a:solidFill>
                  <a:schemeClr val="bg1"/>
                </a:solidFill>
              </a:rPr>
              <a:t>With Configuration Manager</a:t>
            </a:r>
          </a:p>
          <a:p>
            <a:pPr lvl="1"/>
            <a:r>
              <a:rPr lang="en-US" sz="1800" dirty="0">
                <a:solidFill>
                  <a:schemeClr val="bg1"/>
                </a:solidFill>
              </a:rPr>
              <a:t>Create an inventory of apps running in your organization</a:t>
            </a:r>
          </a:p>
          <a:p>
            <a:pPr lvl="1"/>
            <a:r>
              <a:rPr lang="en-US" sz="1800" dirty="0">
                <a:solidFill>
                  <a:schemeClr val="bg1"/>
                </a:solidFill>
              </a:rPr>
              <a:t>Assess app compatibility with the latest Windows 10 feature updates</a:t>
            </a:r>
          </a:p>
          <a:p>
            <a:pPr lvl="1"/>
            <a:r>
              <a:rPr lang="en-US" sz="1800" dirty="0">
                <a:solidFill>
                  <a:schemeClr val="bg1"/>
                </a:solidFill>
              </a:rPr>
              <a:t>Identify compatibility issues, and receive mitigation suggestions based on cloud-enabled data insights</a:t>
            </a:r>
          </a:p>
          <a:p>
            <a:pPr lvl="1"/>
            <a:r>
              <a:rPr lang="en-US" sz="1800" dirty="0">
                <a:solidFill>
                  <a:schemeClr val="bg1"/>
                </a:solidFill>
              </a:rPr>
              <a:t>Create pilot groups that represent the entire application and driver estate across a minimal set of devices</a:t>
            </a:r>
          </a:p>
          <a:p>
            <a:pPr lvl="1"/>
            <a:r>
              <a:rPr lang="en-US" sz="1800" dirty="0">
                <a:solidFill>
                  <a:schemeClr val="bg1"/>
                </a:solidFill>
              </a:rPr>
              <a:t>Deploy Windows 10 to pilot and production-managed devices</a:t>
            </a:r>
          </a:p>
          <a:p>
            <a:endParaRPr lang="en-US" sz="2000" dirty="0">
              <a:solidFill>
                <a:srgbClr val="FFFFFF"/>
              </a:solidFill>
            </a:endParaRPr>
          </a:p>
        </p:txBody>
      </p:sp>
    </p:spTree>
    <p:extLst>
      <p:ext uri="{BB962C8B-B14F-4D97-AF65-F5344CB8AC3E}">
        <p14:creationId xmlns:p14="http://schemas.microsoft.com/office/powerpoint/2010/main" val="312270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6BEEA-8243-499A-868F-A9D0E3B93C24}"/>
              </a:ext>
            </a:extLst>
          </p:cNvPr>
          <p:cNvSpPr>
            <a:spLocks noGrp="1"/>
          </p:cNvSpPr>
          <p:nvPr>
            <p:ph type="title"/>
          </p:nvPr>
        </p:nvSpPr>
        <p:spPr>
          <a:xfrm>
            <a:off x="5297762" y="329184"/>
            <a:ext cx="6251110" cy="1783080"/>
          </a:xfrm>
        </p:spPr>
        <p:txBody>
          <a:bodyPr anchor="b">
            <a:normAutofit/>
          </a:bodyPr>
          <a:lstStyle/>
          <a:p>
            <a:r>
              <a:rPr lang="en-US" sz="5400" b="1">
                <a:latin typeface="Segoe UI" panose="020B0502040204020203" pitchFamily="34" charset="0"/>
                <a:cs typeface="Segoe UI" panose="020B0502040204020203" pitchFamily="34" charset="0"/>
              </a:rPr>
              <a:t>Analytical Journey</a:t>
            </a:r>
          </a:p>
        </p:txBody>
      </p:sp>
      <p:pic>
        <p:nvPicPr>
          <p:cNvPr id="5" name="Picture 4" descr="Digital financial graph">
            <a:extLst>
              <a:ext uri="{FF2B5EF4-FFF2-40B4-BE49-F238E27FC236}">
                <a16:creationId xmlns:a16="http://schemas.microsoft.com/office/drawing/2014/main" id="{783B7256-5576-44F8-9243-2163B791134D}"/>
              </a:ext>
            </a:extLst>
          </p:cNvPr>
          <p:cNvPicPr>
            <a:picLocks noChangeAspect="1"/>
          </p:cNvPicPr>
          <p:nvPr/>
        </p:nvPicPr>
        <p:blipFill rotWithShape="1">
          <a:blip r:embed="rId3"/>
          <a:srcRect l="38543" r="2325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12204-8832-4242-9D22-AD1A36D0F5CA}"/>
              </a:ext>
            </a:extLst>
          </p:cNvPr>
          <p:cNvSpPr>
            <a:spLocks noGrp="1"/>
          </p:cNvSpPr>
          <p:nvPr>
            <p:ph idx="1"/>
          </p:nvPr>
        </p:nvSpPr>
        <p:spPr>
          <a:xfrm>
            <a:off x="5297762" y="2706624"/>
            <a:ext cx="6251110" cy="3483864"/>
          </a:xfrm>
        </p:spPr>
        <p:txBody>
          <a:bodyPr>
            <a:normAutofit/>
          </a:bodyPr>
          <a:lstStyle/>
          <a:p>
            <a:r>
              <a:rPr lang="en-US" sz="2200" b="1"/>
              <a:t>History</a:t>
            </a:r>
          </a:p>
          <a:p>
            <a:pPr lvl="1"/>
            <a:r>
              <a:rPr lang="en-US" sz="2200"/>
              <a:t>Desktop analytics is a successor of Windows Analytics, which retired on January 21, 2020</a:t>
            </a:r>
          </a:p>
          <a:p>
            <a:r>
              <a:rPr lang="en-US" sz="2200" b="1"/>
              <a:t>Benefits</a:t>
            </a:r>
          </a:p>
          <a:p>
            <a:pPr lvl="1"/>
            <a:r>
              <a:rPr lang="en-US" sz="2200">
                <a:latin typeface="Segoe UI" panose="020B0502040204020203" pitchFamily="34" charset="0"/>
              </a:rPr>
              <a:t>Device and software inventory</a:t>
            </a:r>
          </a:p>
          <a:p>
            <a:pPr lvl="1"/>
            <a:r>
              <a:rPr lang="en-US" sz="2200">
                <a:latin typeface="Segoe UI" panose="020B0502040204020203" pitchFamily="34" charset="0"/>
              </a:rPr>
              <a:t>Pilot identification</a:t>
            </a:r>
          </a:p>
          <a:p>
            <a:pPr lvl="1"/>
            <a:r>
              <a:rPr lang="en-US" sz="2200">
                <a:latin typeface="Segoe UI" panose="020B0502040204020203" pitchFamily="34" charset="0"/>
              </a:rPr>
              <a:t>Issue identification</a:t>
            </a:r>
          </a:p>
          <a:p>
            <a:pPr lvl="1"/>
            <a:r>
              <a:rPr lang="en-US" sz="2200">
                <a:latin typeface="Segoe UI" panose="020B0502040204020203" pitchFamily="34" charset="0"/>
              </a:rPr>
              <a:t>Configuration Manager integration</a:t>
            </a:r>
          </a:p>
          <a:p>
            <a:pPr lvl="1"/>
            <a:endParaRPr lang="en-US" sz="2200"/>
          </a:p>
        </p:txBody>
      </p:sp>
    </p:spTree>
    <p:extLst>
      <p:ext uri="{BB962C8B-B14F-4D97-AF65-F5344CB8AC3E}">
        <p14:creationId xmlns:p14="http://schemas.microsoft.com/office/powerpoint/2010/main" val="4014563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17D2822-9262-4694-8443-9EC6A2B28B99}"/>
              </a:ext>
            </a:extLst>
          </p:cNvPr>
          <p:cNvSpPr>
            <a:spLocks noGrp="1"/>
          </p:cNvSpPr>
          <p:nvPr>
            <p:ph type="title"/>
          </p:nvPr>
        </p:nvSpPr>
        <p:spPr>
          <a:xfrm>
            <a:off x="841246" y="673770"/>
            <a:ext cx="3644489" cy="2414488"/>
          </a:xfrm>
        </p:spPr>
        <p:txBody>
          <a:bodyPr anchor="t">
            <a:normAutofit/>
          </a:bodyPr>
          <a:lstStyle/>
          <a:p>
            <a:r>
              <a:rPr lang="en-US" sz="4600" b="1" dirty="0">
                <a:solidFill>
                  <a:srgbClr val="FFFFFF"/>
                </a:solidFill>
                <a:latin typeface="Segoe UI" panose="020B0502040204020203" pitchFamily="34" charset="0"/>
                <a:cs typeface="Segoe UI" panose="020B0502040204020203" pitchFamily="34" charset="0"/>
              </a:rPr>
              <a:t>Windows Analytics and the GCC</a:t>
            </a:r>
          </a:p>
        </p:txBody>
      </p:sp>
      <p:sp>
        <p:nvSpPr>
          <p:cNvPr id="3" name="Content Placeholder 2">
            <a:extLst>
              <a:ext uri="{FF2B5EF4-FFF2-40B4-BE49-F238E27FC236}">
                <a16:creationId xmlns:a16="http://schemas.microsoft.com/office/drawing/2014/main" id="{2F297529-FECF-4BEF-838C-2BD9ACC52F8C}"/>
              </a:ext>
            </a:extLst>
          </p:cNvPr>
          <p:cNvSpPr>
            <a:spLocks noGrp="1"/>
          </p:cNvSpPr>
          <p:nvPr>
            <p:ph idx="1"/>
          </p:nvPr>
        </p:nvSpPr>
        <p:spPr>
          <a:xfrm>
            <a:off x="6095999" y="882315"/>
            <a:ext cx="5254754" cy="5294647"/>
          </a:xfrm>
        </p:spPr>
        <p:txBody>
          <a:bodyPr>
            <a:normAutofit/>
          </a:bodyPr>
          <a:lstStyle/>
          <a:p>
            <a:r>
              <a:rPr lang="en-US" sz="2000" b="1" cap="all" dirty="0"/>
              <a:t>Special Attributes:</a:t>
            </a:r>
          </a:p>
          <a:p>
            <a:pPr lvl="1"/>
            <a:r>
              <a:rPr lang="en-US" sz="2000" dirty="0"/>
              <a:t>Desktop Analytics part of Azure Global</a:t>
            </a:r>
          </a:p>
          <a:p>
            <a:pPr lvl="2"/>
            <a:r>
              <a:rPr lang="en-US" dirty="0"/>
              <a:t>Utilizes Windows Diagnostic Data</a:t>
            </a:r>
          </a:p>
          <a:p>
            <a:pPr lvl="1"/>
            <a:r>
              <a:rPr lang="en-US" sz="2000" dirty="0"/>
              <a:t>Azure Global service available to US Government customized by implementation.</a:t>
            </a:r>
          </a:p>
          <a:p>
            <a:pPr lvl="2"/>
            <a:r>
              <a:rPr lang="en-US" dirty="0"/>
              <a:t>US Government Community Compliance</a:t>
            </a:r>
          </a:p>
          <a:p>
            <a:pPr lvl="3"/>
            <a:r>
              <a:rPr lang="en-US" sz="2000" dirty="0"/>
              <a:t>FedRAMP Accreditation at a High Impact level</a:t>
            </a:r>
          </a:p>
          <a:p>
            <a:pPr lvl="3"/>
            <a:r>
              <a:rPr lang="en-US" sz="2000" dirty="0"/>
              <a:t>FedRAMP artifacts must be reviewed by Federal Agency prior to implementation</a:t>
            </a:r>
          </a:p>
          <a:p>
            <a:pPr lvl="3"/>
            <a:r>
              <a:rPr lang="en-US" sz="2000" dirty="0"/>
              <a:t>Documentation certified by the Authority to Operate (ATO)</a:t>
            </a:r>
          </a:p>
        </p:txBody>
      </p:sp>
    </p:spTree>
    <p:extLst>
      <p:ext uri="{BB962C8B-B14F-4D97-AF65-F5344CB8AC3E}">
        <p14:creationId xmlns:p14="http://schemas.microsoft.com/office/powerpoint/2010/main" val="87625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A5C8-A610-41AD-84EF-62645E4E1403}"/>
              </a:ext>
            </a:extLst>
          </p:cNvPr>
          <p:cNvSpPr>
            <a:spLocks noGrp="1"/>
          </p:cNvSpPr>
          <p:nvPr>
            <p:ph type="ctrTitle"/>
          </p:nvPr>
        </p:nvSpPr>
        <p:spPr>
          <a:xfrm>
            <a:off x="804673" y="3320859"/>
            <a:ext cx="4524973" cy="2076333"/>
          </a:xfrm>
        </p:spPr>
        <p:txBody>
          <a:bodyPr anchor="t">
            <a:normAutofit/>
          </a:bodyPr>
          <a:lstStyle/>
          <a:p>
            <a:pPr algn="l"/>
            <a:r>
              <a:rPr lang="en-US" sz="4800" b="1">
                <a:latin typeface="Segoe UI" panose="020B0502040204020203" pitchFamily="34" charset="0"/>
              </a:rPr>
              <a:t>Endpoint analytics</a:t>
            </a:r>
            <a:endParaRPr lang="en-US" sz="4800"/>
          </a:p>
        </p:txBody>
      </p:sp>
      <p:sp>
        <p:nvSpPr>
          <p:cNvPr id="4" name="Subtitle 3">
            <a:extLst>
              <a:ext uri="{FF2B5EF4-FFF2-40B4-BE49-F238E27FC236}">
                <a16:creationId xmlns:a16="http://schemas.microsoft.com/office/drawing/2014/main" id="{7E4BD983-29CE-43CD-9A76-E055C70EC960}"/>
              </a:ext>
            </a:extLst>
          </p:cNvPr>
          <p:cNvSpPr>
            <a:spLocks noGrp="1"/>
          </p:cNvSpPr>
          <p:nvPr>
            <p:ph type="subTitle" idx="1"/>
          </p:nvPr>
        </p:nvSpPr>
        <p:spPr>
          <a:xfrm>
            <a:off x="804673" y="2348680"/>
            <a:ext cx="4524973" cy="972180"/>
          </a:xfrm>
        </p:spPr>
        <p:txBody>
          <a:bodyPr anchor="b">
            <a:normAutofit/>
          </a:bodyPr>
          <a:lstStyle/>
          <a:p>
            <a:pPr algn="l"/>
            <a:r>
              <a:rPr lang="en-US" sz="2000" dirty="0"/>
              <a:t>Microsoft</a:t>
            </a:r>
          </a:p>
        </p:txBody>
      </p:sp>
      <p:sp>
        <p:nvSpPr>
          <p:cNvPr id="10" name="Freeform: Shape 9">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ngled shot of pen on a graph">
            <a:extLst>
              <a:ext uri="{FF2B5EF4-FFF2-40B4-BE49-F238E27FC236}">
                <a16:creationId xmlns:a16="http://schemas.microsoft.com/office/drawing/2014/main" id="{7E357107-C007-4D72-A478-1B6FD4E291EF}"/>
              </a:ext>
            </a:extLst>
          </p:cNvPr>
          <p:cNvPicPr>
            <a:picLocks noChangeAspect="1"/>
          </p:cNvPicPr>
          <p:nvPr/>
        </p:nvPicPr>
        <p:blipFill rotWithShape="1">
          <a:blip r:embed="rId3"/>
          <a:srcRect r="34755"/>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4824371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Person watching empty phone">
            <a:extLst>
              <a:ext uri="{FF2B5EF4-FFF2-40B4-BE49-F238E27FC236}">
                <a16:creationId xmlns:a16="http://schemas.microsoft.com/office/drawing/2014/main" id="{89EEB9B0-5C66-4E01-AD12-BE370A980521}"/>
              </a:ext>
            </a:extLst>
          </p:cNvPr>
          <p:cNvPicPr>
            <a:picLocks noChangeAspect="1"/>
          </p:cNvPicPr>
          <p:nvPr/>
        </p:nvPicPr>
        <p:blipFill rotWithShape="1">
          <a:blip r:embed="rId2"/>
          <a:srcRect t="15464" b="26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FC0DEEBF-DB94-4E7E-A9D3-84FA863C3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bg1">
              <a:lumMod val="75000"/>
              <a:lumOff val="25000"/>
              <a:alpha val="93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E9D7F86-45A6-47C0-88E3-E698423A66D1}"/>
              </a:ext>
            </a:extLst>
          </p:cNvPr>
          <p:cNvSpPr>
            <a:spLocks noGrp="1"/>
          </p:cNvSpPr>
          <p:nvPr>
            <p:ph type="ctrTitle"/>
          </p:nvPr>
        </p:nvSpPr>
        <p:spPr>
          <a:xfrm>
            <a:off x="5021821" y="3812954"/>
            <a:ext cx="6465287" cy="1412929"/>
          </a:xfrm>
        </p:spPr>
        <p:txBody>
          <a:bodyPr>
            <a:normAutofit/>
          </a:bodyPr>
          <a:lstStyle/>
          <a:p>
            <a:pPr algn="l"/>
            <a:r>
              <a:rPr lang="en-US" sz="4800" dirty="0"/>
              <a:t>Introduction to Microsoft Endpoint Manager</a:t>
            </a:r>
          </a:p>
        </p:txBody>
      </p:sp>
      <p:sp>
        <p:nvSpPr>
          <p:cNvPr id="5" name="Subtitle 4">
            <a:extLst>
              <a:ext uri="{FF2B5EF4-FFF2-40B4-BE49-F238E27FC236}">
                <a16:creationId xmlns:a16="http://schemas.microsoft.com/office/drawing/2014/main" id="{6A3D7409-7B1F-42D4-9D37-D52761B4C445}"/>
              </a:ext>
            </a:extLst>
          </p:cNvPr>
          <p:cNvSpPr>
            <a:spLocks noGrp="1"/>
          </p:cNvSpPr>
          <p:nvPr>
            <p:ph type="subTitle" idx="1"/>
          </p:nvPr>
        </p:nvSpPr>
        <p:spPr>
          <a:xfrm>
            <a:off x="5021821" y="5446617"/>
            <a:ext cx="6465286" cy="483920"/>
          </a:xfrm>
        </p:spPr>
        <p:txBody>
          <a:bodyPr>
            <a:normAutofit/>
          </a:bodyPr>
          <a:lstStyle/>
          <a:p>
            <a:pPr algn="l"/>
            <a:r>
              <a:rPr lang="en-US" sz="2000">
                <a:solidFill>
                  <a:srgbClr val="ADEBFF"/>
                </a:solidFill>
              </a:rPr>
              <a:t>Lesson 1</a:t>
            </a:r>
          </a:p>
        </p:txBody>
      </p:sp>
      <p:cxnSp>
        <p:nvCxnSpPr>
          <p:cNvPr id="13" name="Straight Connector 1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496" y="5336249"/>
            <a:ext cx="5486400" cy="0"/>
          </a:xfrm>
          <a:prstGeom prst="line">
            <a:avLst/>
          </a:prstGeom>
          <a:ln w="22225">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03103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A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A989-6DEA-4622-ABB4-283592A3742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What is Endpoint analytics?</a:t>
            </a:r>
            <a:br>
              <a:rPr lang="en-US" sz="3200" b="1" kern="1200">
                <a:solidFill>
                  <a:srgbClr val="FFFFFF"/>
                </a:solidFill>
                <a:latin typeface="+mj-lt"/>
                <a:ea typeface="+mj-ea"/>
                <a:cs typeface="+mj-cs"/>
              </a:rPr>
            </a:br>
            <a:endParaRPr lang="en-US" sz="3200" kern="1200">
              <a:solidFill>
                <a:srgbClr val="FFFFFF"/>
              </a:solidFill>
              <a:latin typeface="+mj-lt"/>
              <a:ea typeface="+mj-ea"/>
              <a:cs typeface="+mj-cs"/>
            </a:endParaRPr>
          </a:p>
        </p:txBody>
      </p:sp>
      <p:pic>
        <p:nvPicPr>
          <p:cNvPr id="3074" name="Picture 2" descr="Screenshot of Endpoint analytics pane.">
            <a:extLst>
              <a:ext uri="{FF2B5EF4-FFF2-40B4-BE49-F238E27FC236}">
                <a16:creationId xmlns:a16="http://schemas.microsoft.com/office/drawing/2014/main" id="{E6DD878D-BA48-44A8-BD16-89E53FEE74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207933" y="1225227"/>
            <a:ext cx="7347537" cy="440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261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8D7A989-6DEA-4622-ABB4-283592A37424}"/>
              </a:ext>
            </a:extLst>
          </p:cNvPr>
          <p:cNvSpPr>
            <a:spLocks noGrp="1"/>
          </p:cNvSpPr>
          <p:nvPr>
            <p:ph type="title"/>
          </p:nvPr>
        </p:nvSpPr>
        <p:spPr>
          <a:xfrm>
            <a:off x="841246" y="673770"/>
            <a:ext cx="3644489" cy="2414488"/>
          </a:xfrm>
        </p:spPr>
        <p:txBody>
          <a:bodyPr anchor="t">
            <a:normAutofit/>
          </a:bodyPr>
          <a:lstStyle/>
          <a:p>
            <a:r>
              <a:rPr lang="en-US" sz="5400" b="1">
                <a:solidFill>
                  <a:srgbClr val="FFFFFF"/>
                </a:solidFill>
                <a:latin typeface="Segoe UI" panose="020B0502040204020203" pitchFamily="34" charset="0"/>
              </a:rPr>
              <a:t>What is Windows Autopilot?</a:t>
            </a:r>
            <a:endParaRPr lang="en-US" sz="5400">
              <a:solidFill>
                <a:srgbClr val="FFFFFF"/>
              </a:solidFill>
            </a:endParaRPr>
          </a:p>
        </p:txBody>
      </p:sp>
      <p:sp>
        <p:nvSpPr>
          <p:cNvPr id="3" name="Content Placeholder 2">
            <a:extLst>
              <a:ext uri="{FF2B5EF4-FFF2-40B4-BE49-F238E27FC236}">
                <a16:creationId xmlns:a16="http://schemas.microsoft.com/office/drawing/2014/main" id="{AC28300A-1F54-406B-8DC8-3617807E7A1D}"/>
              </a:ext>
            </a:extLst>
          </p:cNvPr>
          <p:cNvSpPr>
            <a:spLocks noGrp="1"/>
          </p:cNvSpPr>
          <p:nvPr>
            <p:ph idx="1"/>
          </p:nvPr>
        </p:nvSpPr>
        <p:spPr>
          <a:xfrm>
            <a:off x="6095999" y="882315"/>
            <a:ext cx="5254754" cy="5294647"/>
          </a:xfrm>
        </p:spPr>
        <p:txBody>
          <a:bodyPr>
            <a:normAutofit/>
          </a:bodyPr>
          <a:lstStyle/>
          <a:p>
            <a:r>
              <a:rPr lang="en-US" sz="2200">
                <a:latin typeface="Segoe UI" panose="020B0502040204020203" pitchFamily="34" charset="0"/>
              </a:rPr>
              <a:t> Windows Autopilot:</a:t>
            </a:r>
          </a:p>
          <a:p>
            <a:pPr lvl="1"/>
            <a:r>
              <a:rPr lang="en-US" sz="2200">
                <a:latin typeface="Segoe UI" panose="020B0502040204020203" pitchFamily="34" charset="0"/>
              </a:rPr>
              <a:t>Reduces the time IT spends on deploying, managing, and retiring devices.</a:t>
            </a:r>
          </a:p>
          <a:p>
            <a:pPr lvl="1"/>
            <a:r>
              <a:rPr lang="en-US" sz="2200">
                <a:latin typeface="Segoe UI" panose="020B0502040204020203" pitchFamily="34" charset="0"/>
              </a:rPr>
              <a:t>Reduces the infrastructure required to maintain the devices.</a:t>
            </a:r>
          </a:p>
          <a:p>
            <a:pPr lvl="1"/>
            <a:r>
              <a:rPr lang="en-US" sz="2200">
                <a:latin typeface="Segoe UI" panose="020B0502040204020203" pitchFamily="34" charset="0"/>
              </a:rPr>
              <a:t>Maximizes ease of use for all types of end users.</a:t>
            </a:r>
          </a:p>
          <a:p>
            <a:endParaRPr lang="en-US" sz="2200"/>
          </a:p>
        </p:txBody>
      </p:sp>
    </p:spTree>
    <p:extLst>
      <p:ext uri="{BB962C8B-B14F-4D97-AF65-F5344CB8AC3E}">
        <p14:creationId xmlns:p14="http://schemas.microsoft.com/office/powerpoint/2010/main" val="241878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A989-6DEA-4622-ABB4-283592A37424}"/>
              </a:ext>
            </a:extLst>
          </p:cNvPr>
          <p:cNvSpPr>
            <a:spLocks noGrp="1"/>
          </p:cNvSpPr>
          <p:nvPr>
            <p:ph type="title"/>
          </p:nvPr>
        </p:nvSpPr>
        <p:spPr>
          <a:xfrm>
            <a:off x="648929" y="629266"/>
            <a:ext cx="3505495" cy="1622321"/>
          </a:xfrm>
        </p:spPr>
        <p:txBody>
          <a:bodyPr>
            <a:normAutofit/>
          </a:bodyPr>
          <a:lstStyle/>
          <a:p>
            <a:r>
              <a:rPr lang="en-US" b="1">
                <a:latin typeface="Segoe UI" panose="020B0502040204020203" pitchFamily="34" charset="0"/>
              </a:rPr>
              <a:t>Windows Autopilot</a:t>
            </a:r>
            <a:endParaRPr lang="en-US"/>
          </a:p>
        </p:txBody>
      </p:sp>
      <p:sp>
        <p:nvSpPr>
          <p:cNvPr id="3" name="Content Placeholder 2">
            <a:extLst>
              <a:ext uri="{FF2B5EF4-FFF2-40B4-BE49-F238E27FC236}">
                <a16:creationId xmlns:a16="http://schemas.microsoft.com/office/drawing/2014/main" id="{AC28300A-1F54-406B-8DC8-3617807E7A1D}"/>
              </a:ext>
            </a:extLst>
          </p:cNvPr>
          <p:cNvSpPr>
            <a:spLocks noGrp="1"/>
          </p:cNvSpPr>
          <p:nvPr>
            <p:ph idx="1"/>
          </p:nvPr>
        </p:nvSpPr>
        <p:spPr>
          <a:xfrm>
            <a:off x="648931" y="2438400"/>
            <a:ext cx="3505494" cy="3785419"/>
          </a:xfrm>
        </p:spPr>
        <p:txBody>
          <a:bodyPr>
            <a:normAutofit/>
          </a:bodyPr>
          <a:lstStyle/>
          <a:p>
            <a:r>
              <a:rPr lang="en-US" sz="2000">
                <a:latin typeface="Segoe UI" panose="020B0502040204020203" pitchFamily="34" charset="0"/>
              </a:rPr>
              <a:t>Windows Autopilot to:</a:t>
            </a:r>
          </a:p>
          <a:p>
            <a:pPr lvl="1"/>
            <a:r>
              <a:rPr lang="en-US" sz="2000">
                <a:latin typeface="Segoe UI" panose="020B0502040204020203" pitchFamily="34" charset="0"/>
              </a:rPr>
              <a:t>reset, </a:t>
            </a:r>
          </a:p>
          <a:p>
            <a:pPr lvl="1"/>
            <a:r>
              <a:rPr lang="en-US" sz="2000">
                <a:latin typeface="Segoe UI" panose="020B0502040204020203" pitchFamily="34" charset="0"/>
              </a:rPr>
              <a:t>repurpose, and </a:t>
            </a:r>
          </a:p>
          <a:p>
            <a:pPr lvl="1"/>
            <a:r>
              <a:rPr lang="en-US" sz="2000">
                <a:latin typeface="Segoe UI" panose="020B0502040204020203" pitchFamily="34" charset="0"/>
              </a:rPr>
              <a:t>recover devices. </a:t>
            </a:r>
          </a:p>
        </p:txBody>
      </p:sp>
      <p:sp>
        <p:nvSpPr>
          <p:cNvPr id="135" name="Rectangle 13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ocess overview.">
            <a:extLst>
              <a:ext uri="{FF2B5EF4-FFF2-40B4-BE49-F238E27FC236}">
                <a16:creationId xmlns:a16="http://schemas.microsoft.com/office/drawing/2014/main" id="{E3E4C20D-A35F-4770-9FD0-6C894CBEA0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854113"/>
            <a:ext cx="6019331" cy="5146527"/>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8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D7A989-6DEA-4622-ABB4-283592A37424}"/>
              </a:ext>
            </a:extLst>
          </p:cNvPr>
          <p:cNvSpPr>
            <a:spLocks noGrp="1"/>
          </p:cNvSpPr>
          <p:nvPr>
            <p:ph type="title"/>
          </p:nvPr>
        </p:nvSpPr>
        <p:spPr>
          <a:xfrm>
            <a:off x="524741" y="620392"/>
            <a:ext cx="3808268" cy="5504688"/>
          </a:xfrm>
        </p:spPr>
        <p:txBody>
          <a:bodyPr>
            <a:normAutofit/>
          </a:bodyPr>
          <a:lstStyle/>
          <a:p>
            <a:r>
              <a:rPr lang="en-US" sz="5100" b="1">
                <a:solidFill>
                  <a:schemeClr val="bg1"/>
                </a:solidFill>
                <a:latin typeface="Segoe UI" panose="020B0502040204020203" pitchFamily="34" charset="0"/>
              </a:rPr>
              <a:t>Knowledge Check</a:t>
            </a:r>
            <a:endParaRPr lang="en-US" sz="5100">
              <a:solidFill>
                <a:schemeClr val="bg1"/>
              </a:solidFill>
            </a:endParaRPr>
          </a:p>
        </p:txBody>
      </p:sp>
      <p:graphicFrame>
        <p:nvGraphicFramePr>
          <p:cNvPr id="5" name="Content Placeholder 2">
            <a:extLst>
              <a:ext uri="{FF2B5EF4-FFF2-40B4-BE49-F238E27FC236}">
                <a16:creationId xmlns:a16="http://schemas.microsoft.com/office/drawing/2014/main" id="{5E4585CC-AEE1-45E9-B620-12ECD2B7AA6F}"/>
              </a:ext>
            </a:extLst>
          </p:cNvPr>
          <p:cNvGraphicFramePr>
            <a:graphicFrameLocks noGrp="1"/>
          </p:cNvGraphicFramePr>
          <p:nvPr>
            <p:ph idx="1"/>
            <p:extLst>
              <p:ext uri="{D42A27DB-BD31-4B8C-83A1-F6EECF244321}">
                <p14:modId xmlns:p14="http://schemas.microsoft.com/office/powerpoint/2010/main" val="292042353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9062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FEDC-300B-4DC8-BA95-8EAB2EF77A3C}"/>
              </a:ext>
            </a:extLst>
          </p:cNvPr>
          <p:cNvSpPr>
            <a:spLocks noGrp="1"/>
          </p:cNvSpPr>
          <p:nvPr>
            <p:ph type="ctrTitle"/>
          </p:nvPr>
        </p:nvSpPr>
        <p:spPr>
          <a:xfrm>
            <a:off x="6072445" y="3640254"/>
            <a:ext cx="5319433" cy="2076333"/>
          </a:xfrm>
        </p:spPr>
        <p:txBody>
          <a:bodyPr anchor="t">
            <a:normAutofit/>
          </a:bodyPr>
          <a:lstStyle/>
          <a:p>
            <a:pPr algn="l"/>
            <a:r>
              <a:rPr lang="en-US" sz="4800"/>
              <a:t>Introduction to Connectors and Tenant Attach</a:t>
            </a:r>
          </a:p>
        </p:txBody>
      </p:sp>
      <p:sp>
        <p:nvSpPr>
          <p:cNvPr id="3" name="Content Placeholder 2">
            <a:extLst>
              <a:ext uri="{FF2B5EF4-FFF2-40B4-BE49-F238E27FC236}">
                <a16:creationId xmlns:a16="http://schemas.microsoft.com/office/drawing/2014/main" id="{1E9A5775-A793-450B-9068-9B309291AD50}"/>
              </a:ext>
            </a:extLst>
          </p:cNvPr>
          <p:cNvSpPr>
            <a:spLocks noGrp="1"/>
          </p:cNvSpPr>
          <p:nvPr>
            <p:ph type="subTitle" idx="1"/>
          </p:nvPr>
        </p:nvSpPr>
        <p:spPr>
          <a:xfrm>
            <a:off x="6072446" y="2668075"/>
            <a:ext cx="5319431" cy="972180"/>
          </a:xfrm>
        </p:spPr>
        <p:txBody>
          <a:bodyPr anchor="b">
            <a:normAutofit/>
          </a:bodyPr>
          <a:lstStyle/>
          <a:p>
            <a:pPr algn="l"/>
            <a:r>
              <a:rPr lang="en-US" sz="2000"/>
              <a:t>Module 3</a:t>
            </a:r>
          </a:p>
        </p:txBody>
      </p:sp>
      <p:sp>
        <p:nvSpPr>
          <p:cNvPr id="11" name="Freeform: Shape 8">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4" descr="Yellow and orange electric plug">
            <a:extLst>
              <a:ext uri="{FF2B5EF4-FFF2-40B4-BE49-F238E27FC236}">
                <a16:creationId xmlns:a16="http://schemas.microsoft.com/office/drawing/2014/main" id="{633CBEEE-E484-4912-99DC-4BCBCFC73FD7}"/>
              </a:ext>
            </a:extLst>
          </p:cNvPr>
          <p:cNvPicPr>
            <a:picLocks noChangeAspect="1"/>
          </p:cNvPicPr>
          <p:nvPr/>
        </p:nvPicPr>
        <p:blipFill rotWithShape="1">
          <a:blip r:embed="rId2"/>
          <a:srcRect l="15508" r="28233" b="1"/>
          <a:stretch/>
        </p:blipFill>
        <p:spPr>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8444451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EE6A40-8EA7-44D3-8751-F55169B30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4722"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2AE68-86E2-4D68-929F-F8185289396A}"/>
              </a:ext>
            </a:extLst>
          </p:cNvPr>
          <p:cNvSpPr>
            <a:spLocks noGrp="1"/>
          </p:cNvSpPr>
          <p:nvPr>
            <p:ph type="ctrTitle"/>
          </p:nvPr>
        </p:nvSpPr>
        <p:spPr>
          <a:xfrm>
            <a:off x="458117" y="1823781"/>
            <a:ext cx="4321994" cy="2282686"/>
          </a:xfrm>
        </p:spPr>
        <p:txBody>
          <a:bodyPr>
            <a:normAutofit/>
          </a:bodyPr>
          <a:lstStyle/>
          <a:p>
            <a:pPr algn="l"/>
            <a:r>
              <a:rPr lang="en-US" sz="6800" dirty="0"/>
              <a:t>Connectors</a:t>
            </a:r>
          </a:p>
        </p:txBody>
      </p:sp>
      <p:sp>
        <p:nvSpPr>
          <p:cNvPr id="13" name="Freeform: Shape 12">
            <a:extLst>
              <a:ext uri="{FF2B5EF4-FFF2-40B4-BE49-F238E27FC236}">
                <a16:creationId xmlns:a16="http://schemas.microsoft.com/office/drawing/2014/main" id="{8E774AB2-4B13-41CA-96E8-C3E2D1C90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111"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F6219DB6-FADF-4936-BC91-B4A719195D2F}"/>
              </a:ext>
            </a:extLst>
          </p:cNvPr>
          <p:cNvSpPr>
            <a:spLocks noGrp="1"/>
          </p:cNvSpPr>
          <p:nvPr>
            <p:ph type="subTitle" idx="1"/>
          </p:nvPr>
        </p:nvSpPr>
        <p:spPr>
          <a:xfrm>
            <a:off x="526315" y="3907474"/>
            <a:ext cx="4129096" cy="1441706"/>
          </a:xfrm>
        </p:spPr>
        <p:txBody>
          <a:bodyPr anchor="t">
            <a:normAutofit/>
          </a:bodyPr>
          <a:lstStyle/>
          <a:p>
            <a:pPr algn="l"/>
            <a:r>
              <a:rPr lang="en-US" dirty="0"/>
              <a:t>Lesson 2</a:t>
            </a:r>
          </a:p>
        </p:txBody>
      </p:sp>
      <p:sp>
        <p:nvSpPr>
          <p:cNvPr id="15" name="Freeform: Shape 14">
            <a:extLst>
              <a:ext uri="{FF2B5EF4-FFF2-40B4-BE49-F238E27FC236}">
                <a16:creationId xmlns:a16="http://schemas.microsoft.com/office/drawing/2014/main" id="{B529050A-FCEC-43D9-9CB9-259D339D6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634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1C2D-D65A-43FE-B221-639D2F4B968A}"/>
              </a:ext>
            </a:extLst>
          </p:cNvPr>
          <p:cNvSpPr>
            <a:spLocks noGrp="1"/>
          </p:cNvSpPr>
          <p:nvPr>
            <p:ph type="title"/>
          </p:nvPr>
        </p:nvSpPr>
        <p:spPr>
          <a:xfrm>
            <a:off x="762001" y="803325"/>
            <a:ext cx="5314536" cy="1325563"/>
          </a:xfrm>
        </p:spPr>
        <p:txBody>
          <a:bodyPr>
            <a:normAutofit/>
          </a:bodyPr>
          <a:lstStyle/>
          <a:p>
            <a:r>
              <a:rPr lang="en-US">
                <a:latin typeface="Calibri" panose="020F0502020204030204" pitchFamily="34" charset="0"/>
                <a:ea typeface="Times New Roman" panose="02020603050405020304" pitchFamily="18" charset="0"/>
                <a:cs typeface="Times New Roman" panose="02020603050405020304" pitchFamily="18" charset="0"/>
              </a:rPr>
              <a:t>Endpoint Manager services</a:t>
            </a:r>
            <a:endParaRPr lang="en-US"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4842C3-DEE4-43B8-B0D8-D558A5DE68AD}"/>
              </a:ext>
            </a:extLst>
          </p:cNvPr>
          <p:cNvPicPr>
            <a:picLocks noChangeAspect="1"/>
          </p:cNvPicPr>
          <p:nvPr/>
        </p:nvPicPr>
        <p:blipFill rotWithShape="1">
          <a:blip r:embed="rId3"/>
          <a:srcRect l="11278" r="20637"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5" name="Content Placeholder 2">
            <a:extLst>
              <a:ext uri="{FF2B5EF4-FFF2-40B4-BE49-F238E27FC236}">
                <a16:creationId xmlns:a16="http://schemas.microsoft.com/office/drawing/2014/main" id="{5455A017-DDA0-438E-8E47-1775F1553963}"/>
              </a:ext>
            </a:extLst>
          </p:cNvPr>
          <p:cNvGraphicFramePr>
            <a:graphicFrameLocks noGrp="1"/>
          </p:cNvGraphicFramePr>
          <p:nvPr>
            <p:ph idx="1"/>
            <p:extLst>
              <p:ext uri="{D42A27DB-BD31-4B8C-83A1-F6EECF244321}">
                <p14:modId xmlns:p14="http://schemas.microsoft.com/office/powerpoint/2010/main" val="53165034"/>
              </p:ext>
            </p:extLst>
          </p:nvPr>
        </p:nvGraphicFramePr>
        <p:xfrm>
          <a:off x="762000" y="2279018"/>
          <a:ext cx="5314543" cy="3375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89823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1C2D-D65A-43FE-B221-639D2F4B968A}"/>
              </a:ext>
            </a:extLst>
          </p:cNvPr>
          <p:cNvSpPr>
            <a:spLocks noGrp="1"/>
          </p:cNvSpPr>
          <p:nvPr>
            <p:ph type="title"/>
          </p:nvPr>
        </p:nvSpPr>
        <p:spPr>
          <a:xfrm>
            <a:off x="6653600" y="1396289"/>
            <a:ext cx="5006336" cy="1325563"/>
          </a:xfrm>
        </p:spPr>
        <p:txBody>
          <a:bodyPr>
            <a:norm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MEM Connectors </a:t>
            </a:r>
            <a:endParaRPr lang="en-US" dirty="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F48951-6578-4ACA-B546-8FF50AC92276}"/>
              </a:ext>
            </a:extLst>
          </p:cNvPr>
          <p:cNvSpPr>
            <a:spLocks noGrp="1"/>
          </p:cNvSpPr>
          <p:nvPr>
            <p:ph idx="1"/>
          </p:nvPr>
        </p:nvSpPr>
        <p:spPr>
          <a:xfrm>
            <a:off x="6658044" y="2871982"/>
            <a:ext cx="5006336" cy="3181684"/>
          </a:xfrm>
        </p:spPr>
        <p:txBody>
          <a:bodyPr anchor="t">
            <a:normAutofit/>
          </a:bodyPr>
          <a:lstStyle/>
          <a:p>
            <a:endParaRPr lang="en-US" sz="1800"/>
          </a:p>
        </p:txBody>
      </p:sp>
      <p:grpSp>
        <p:nvGrpSpPr>
          <p:cNvPr id="4" name="Group 3">
            <a:extLst>
              <a:ext uri="{FF2B5EF4-FFF2-40B4-BE49-F238E27FC236}">
                <a16:creationId xmlns:a16="http://schemas.microsoft.com/office/drawing/2014/main" id="{9C4FF84B-2893-4162-AA09-A77E86A90F27}"/>
              </a:ext>
            </a:extLst>
          </p:cNvPr>
          <p:cNvGrpSpPr>
            <a:grpSpLocks/>
          </p:cNvGrpSpPr>
          <p:nvPr/>
        </p:nvGrpSpPr>
        <p:grpSpPr bwMode="auto">
          <a:xfrm>
            <a:off x="402341" y="1054100"/>
            <a:ext cx="4995159" cy="2689040"/>
            <a:chOff x="1816" y="2603"/>
            <a:chExt cx="8146" cy="4217"/>
          </a:xfrm>
        </p:grpSpPr>
        <p:pic>
          <p:nvPicPr>
            <p:cNvPr id="5" name="Picture 4">
              <a:extLst>
                <a:ext uri="{FF2B5EF4-FFF2-40B4-BE49-F238E27FC236}">
                  <a16:creationId xmlns:a16="http://schemas.microsoft.com/office/drawing/2014/main" id="{403D2F96-8A10-4252-84FF-18ED27B414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 y="2603"/>
              <a:ext cx="8146" cy="3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 Box 769">
              <a:extLst>
                <a:ext uri="{FF2B5EF4-FFF2-40B4-BE49-F238E27FC236}">
                  <a16:creationId xmlns:a16="http://schemas.microsoft.com/office/drawing/2014/main" id="{DAF00698-F076-4A89-A523-EC1295CC9547}"/>
                </a:ext>
              </a:extLst>
            </p:cNvPr>
            <p:cNvSpPr txBox="1">
              <a:spLocks noChangeArrowheads="1"/>
            </p:cNvSpPr>
            <p:nvPr/>
          </p:nvSpPr>
          <p:spPr bwMode="auto">
            <a:xfrm>
              <a:off x="1816" y="6400"/>
              <a:ext cx="8146"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13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3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9: MEM Admin Center - Tenant Administration</a:t>
              </a:r>
            </a:p>
          </p:txBody>
        </p:sp>
      </p:grpSp>
    </p:spTree>
    <p:extLst>
      <p:ext uri="{BB962C8B-B14F-4D97-AF65-F5344CB8AC3E}">
        <p14:creationId xmlns:p14="http://schemas.microsoft.com/office/powerpoint/2010/main" val="126861693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A3BF35-6A0E-4870-9C3C-B9F8BB806736}"/>
              </a:ext>
            </a:extLst>
          </p:cNvPr>
          <p:cNvSpPr>
            <a:spLocks noGrp="1"/>
          </p:cNvSpPr>
          <p:nvPr>
            <p:ph type="title"/>
          </p:nvPr>
        </p:nvSpPr>
        <p:spPr>
          <a:xfrm>
            <a:off x="2311147" y="365760"/>
            <a:ext cx="7569706" cy="1288238"/>
          </a:xfrm>
        </p:spPr>
        <p:txBody>
          <a:bodyPr anchor="ctr">
            <a:normAutofit/>
          </a:bodyPr>
          <a:lstStyle/>
          <a:p>
            <a:pPr algn="ctr"/>
            <a:r>
              <a:rPr lang="en-US" b="1">
                <a:latin typeface="Segoe UI" panose="020B0502040204020203" pitchFamily="34" charset="0"/>
              </a:rPr>
              <a:t>Summary</a:t>
            </a:r>
            <a:endParaRPr lang="en-US"/>
          </a:p>
        </p:txBody>
      </p:sp>
      <p:sp>
        <p:nvSpPr>
          <p:cNvPr id="3" name="Content Placeholder 2">
            <a:extLst>
              <a:ext uri="{FF2B5EF4-FFF2-40B4-BE49-F238E27FC236}">
                <a16:creationId xmlns:a16="http://schemas.microsoft.com/office/drawing/2014/main" id="{F3BF5DD1-CFD3-486B-A8EB-A3B486ED1B87}"/>
              </a:ext>
            </a:extLst>
          </p:cNvPr>
          <p:cNvSpPr>
            <a:spLocks noGrp="1"/>
          </p:cNvSpPr>
          <p:nvPr>
            <p:ph idx="1"/>
          </p:nvPr>
        </p:nvSpPr>
        <p:spPr>
          <a:xfrm>
            <a:off x="2165569" y="1956816"/>
            <a:ext cx="7860863" cy="4024884"/>
          </a:xfrm>
        </p:spPr>
        <p:txBody>
          <a:bodyPr anchor="t">
            <a:normAutofit/>
          </a:bodyPr>
          <a:lstStyle/>
          <a:p>
            <a:r>
              <a:rPr lang="en-US" sz="1500">
                <a:latin typeface="Segoe UI" panose="020B0502040204020203" pitchFamily="34" charset="0"/>
              </a:rPr>
              <a:t>In this module, you've learned about Microsoft Endpoint Manager, what it is, and its key services.</a:t>
            </a:r>
          </a:p>
          <a:p>
            <a:pPr lvl="1"/>
            <a:r>
              <a:rPr lang="en-US" sz="1500">
                <a:latin typeface="Segoe UI" panose="020B0502040204020203" pitchFamily="34" charset="0"/>
              </a:rPr>
              <a:t>Here are some of the things you covered:</a:t>
            </a:r>
          </a:p>
          <a:p>
            <a:pPr lvl="2"/>
            <a:r>
              <a:rPr lang="en-US" sz="1500">
                <a:latin typeface="Segoe UI" panose="020B0502040204020203" pitchFamily="34" charset="0"/>
              </a:rPr>
              <a:t>Endpoint Manager is used to manage an organization's endpoints. Endpoints include mobile devices, desktop computers, and servers that an organization uses. Additionally, endpoints also include the apps used by an organization. These endpoints are managed in different environments based on where these endpoints are located.</a:t>
            </a:r>
          </a:p>
          <a:p>
            <a:pPr lvl="2"/>
            <a:r>
              <a:rPr lang="en-US" sz="1500">
                <a:latin typeface="Segoe UI" panose="020B0502040204020203" pitchFamily="34" charset="0"/>
              </a:rPr>
              <a:t>Endpoint Manager helps you manage and protect your organization against advanced digital threats, while still being productive.</a:t>
            </a:r>
          </a:p>
          <a:p>
            <a:pPr lvl="2"/>
            <a:r>
              <a:rPr lang="en-US" sz="1500">
                <a:latin typeface="Segoe UI" panose="020B0502040204020203" pitchFamily="34" charset="0"/>
              </a:rPr>
              <a:t>By implementing a management infrastructure, you can provide IT services, apps, protection, and configuration to your end users to make them extremely productive.</a:t>
            </a:r>
          </a:p>
          <a:p>
            <a:pPr lvl="2"/>
            <a:r>
              <a:rPr lang="en-US" sz="1500">
                <a:latin typeface="Segoe UI" panose="020B0502040204020203" pitchFamily="34" charset="0"/>
              </a:rPr>
              <a:t>Endpoint Manager integrates Microsoft Intune, Microsoft Endpoint Configuration Manager, Desktop Analytics, Endpoint analytics and Windows Autopilot.</a:t>
            </a:r>
          </a:p>
          <a:p>
            <a:endParaRPr lang="en-US" sz="1500"/>
          </a:p>
        </p:txBody>
      </p:sp>
    </p:spTree>
    <p:extLst>
      <p:ext uri="{BB962C8B-B14F-4D97-AF65-F5344CB8AC3E}">
        <p14:creationId xmlns:p14="http://schemas.microsoft.com/office/powerpoint/2010/main" val="76996961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1C2D-D65A-43FE-B221-639D2F4B968A}"/>
              </a:ext>
            </a:extLst>
          </p:cNvPr>
          <p:cNvSpPr>
            <a:spLocks noGrp="1"/>
          </p:cNvSpPr>
          <p:nvPr>
            <p:ph type="title"/>
          </p:nvPr>
        </p:nvSpPr>
        <p:spPr>
          <a:xfrm>
            <a:off x="6653600" y="1396289"/>
            <a:ext cx="5006336" cy="1325563"/>
          </a:xfrm>
        </p:spPr>
        <p:txBody>
          <a:bodyPr>
            <a:normAutofit/>
          </a:bodyPr>
          <a:lstStyle/>
          <a:p>
            <a:r>
              <a:rPr lang="en-US" sz="4100">
                <a:latin typeface="Calibri" panose="020F0502020204030204" pitchFamily="34" charset="0"/>
                <a:ea typeface="Times New Roman" panose="02020603050405020304" pitchFamily="18" charset="0"/>
                <a:cs typeface="Times New Roman" panose="02020603050405020304" pitchFamily="18" charset="0"/>
              </a:rPr>
              <a:t> Azure Active Directory Connector?</a:t>
            </a:r>
            <a:endParaRPr lang="en-US" sz="410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F48951-6578-4ACA-B546-8FF50AC92276}"/>
              </a:ext>
            </a:extLst>
          </p:cNvPr>
          <p:cNvSpPr>
            <a:spLocks noGrp="1"/>
          </p:cNvSpPr>
          <p:nvPr>
            <p:ph idx="1"/>
          </p:nvPr>
        </p:nvSpPr>
        <p:spPr>
          <a:xfrm>
            <a:off x="6658044" y="2871982"/>
            <a:ext cx="5006336" cy="3181684"/>
          </a:xfrm>
        </p:spPr>
        <p:txBody>
          <a:bodyPr anchor="t">
            <a:normAutofit/>
          </a:bodyPr>
          <a:lstStyle/>
          <a:p>
            <a:endParaRPr lang="en-US" sz="1800"/>
          </a:p>
        </p:txBody>
      </p:sp>
      <p:grpSp>
        <p:nvGrpSpPr>
          <p:cNvPr id="4" name="Group 3">
            <a:extLst>
              <a:ext uri="{FF2B5EF4-FFF2-40B4-BE49-F238E27FC236}">
                <a16:creationId xmlns:a16="http://schemas.microsoft.com/office/drawing/2014/main" id="{8784753B-D307-456F-AB94-ABF92C0A8D6A}"/>
              </a:ext>
            </a:extLst>
          </p:cNvPr>
          <p:cNvGrpSpPr>
            <a:grpSpLocks/>
          </p:cNvGrpSpPr>
          <p:nvPr/>
        </p:nvGrpSpPr>
        <p:grpSpPr bwMode="auto">
          <a:xfrm>
            <a:off x="364241" y="1983278"/>
            <a:ext cx="4893559" cy="1902921"/>
            <a:chOff x="1440" y="7423"/>
            <a:chExt cx="8995" cy="3551"/>
          </a:xfrm>
        </p:grpSpPr>
        <p:pic>
          <p:nvPicPr>
            <p:cNvPr id="5" name="Picture 4">
              <a:extLst>
                <a:ext uri="{FF2B5EF4-FFF2-40B4-BE49-F238E27FC236}">
                  <a16:creationId xmlns:a16="http://schemas.microsoft.com/office/drawing/2014/main" id="{FC1201D1-C978-4BDF-A436-93B1A11F5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7423"/>
              <a:ext cx="8995" cy="3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 Box 778">
              <a:extLst>
                <a:ext uri="{FF2B5EF4-FFF2-40B4-BE49-F238E27FC236}">
                  <a16:creationId xmlns:a16="http://schemas.microsoft.com/office/drawing/2014/main" id="{60675762-75FD-407F-B5FC-EF31C4A5C5A8}"/>
                </a:ext>
              </a:extLst>
            </p:cNvPr>
            <p:cNvSpPr txBox="1">
              <a:spLocks noChangeArrowheads="1"/>
            </p:cNvSpPr>
            <p:nvPr/>
          </p:nvSpPr>
          <p:spPr bwMode="auto">
            <a:xfrm>
              <a:off x="1440" y="10554"/>
              <a:ext cx="8995"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9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9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12: Azure AD Connect Integration</a:t>
              </a:r>
            </a:p>
          </p:txBody>
        </p:sp>
      </p:grpSp>
    </p:spTree>
    <p:extLst>
      <p:ext uri="{BB962C8B-B14F-4D97-AF65-F5344CB8AC3E}">
        <p14:creationId xmlns:p14="http://schemas.microsoft.com/office/powerpoint/2010/main" val="158943224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8DA3-CBA5-4357-A5C5-C6C27133A3D8}"/>
              </a:ext>
            </a:extLst>
          </p:cNvPr>
          <p:cNvSpPr>
            <a:spLocks noGrp="1"/>
          </p:cNvSpPr>
          <p:nvPr>
            <p:ph type="title"/>
          </p:nvPr>
        </p:nvSpPr>
        <p:spPr>
          <a:xfrm>
            <a:off x="4965430" y="629268"/>
            <a:ext cx="6586491" cy="1286160"/>
          </a:xfrm>
        </p:spPr>
        <p:txBody>
          <a:bodyPr anchor="b">
            <a:normAutofit/>
          </a:bodyPr>
          <a:lstStyle/>
          <a:p>
            <a:r>
              <a:rPr lang="en-US" sz="4100" b="1" i="0">
                <a:effectLst/>
                <a:latin typeface="Segoe UI" panose="020B0502040204020203" pitchFamily="34" charset="0"/>
              </a:rPr>
              <a:t> What is Microsoft Endpoint Manager?</a:t>
            </a:r>
            <a:endParaRPr lang="en-US" sz="4100"/>
          </a:p>
        </p:txBody>
      </p:sp>
      <p:sp>
        <p:nvSpPr>
          <p:cNvPr id="3" name="Content Placeholder 2">
            <a:extLst>
              <a:ext uri="{FF2B5EF4-FFF2-40B4-BE49-F238E27FC236}">
                <a16:creationId xmlns:a16="http://schemas.microsoft.com/office/drawing/2014/main" id="{1DF4CE2C-580F-4880-9805-9ADE699B8E6C}"/>
              </a:ext>
            </a:extLst>
          </p:cNvPr>
          <p:cNvSpPr>
            <a:spLocks noGrp="1"/>
          </p:cNvSpPr>
          <p:nvPr>
            <p:ph idx="1"/>
          </p:nvPr>
        </p:nvSpPr>
        <p:spPr>
          <a:xfrm>
            <a:off x="4965431" y="2438400"/>
            <a:ext cx="6586489" cy="3785419"/>
          </a:xfrm>
        </p:spPr>
        <p:txBody>
          <a:bodyPr>
            <a:normAutofit/>
          </a:bodyPr>
          <a:lstStyle/>
          <a:p>
            <a:r>
              <a:rPr lang="en-US" sz="1400" b="0" i="0">
                <a:effectLst/>
                <a:latin typeface="Segoe UI" panose="020B0502040204020203" pitchFamily="34" charset="0"/>
              </a:rPr>
              <a:t>Microsoft Endpoint Manager, you accomplish the following actions:</a:t>
            </a:r>
          </a:p>
          <a:p>
            <a:pPr lvl="1"/>
            <a:r>
              <a:rPr lang="en-US" sz="1400" b="0" i="0">
                <a:effectLst/>
                <a:latin typeface="Segoe UI" panose="020B0502040204020203" pitchFamily="34" charset="0"/>
              </a:rPr>
              <a:t>Protect the data that the people at your organization are accessing.</a:t>
            </a:r>
          </a:p>
          <a:p>
            <a:pPr lvl="1"/>
            <a:r>
              <a:rPr lang="en-US" sz="1400" b="0" i="0">
                <a:effectLst/>
                <a:latin typeface="Segoe UI" panose="020B0502040204020203" pitchFamily="34" charset="0"/>
              </a:rPr>
              <a:t>Ensure your organization is using proper credentials to access and share company data.</a:t>
            </a:r>
          </a:p>
          <a:p>
            <a:pPr lvl="1"/>
            <a:r>
              <a:rPr lang="en-US" sz="1400" b="0" i="0">
                <a:effectLst/>
                <a:latin typeface="Segoe UI" panose="020B0502040204020203" pitchFamily="34" charset="0"/>
              </a:rPr>
              <a:t>Safeguard the devices and apps that access your organization resources.</a:t>
            </a:r>
          </a:p>
          <a:p>
            <a:pPr lvl="1"/>
            <a:r>
              <a:rPr lang="en-US" sz="1400" b="0" i="0">
                <a:effectLst/>
                <a:latin typeface="Segoe UI" panose="020B0502040204020203" pitchFamily="34" charset="0"/>
              </a:rPr>
              <a:t>Ensure that new members of your organization have a great experience on-boarding to your organization.</a:t>
            </a:r>
          </a:p>
          <a:p>
            <a:pPr lvl="1"/>
            <a:r>
              <a:rPr lang="en-US" sz="1400" b="0" i="0">
                <a:effectLst/>
                <a:latin typeface="Segoe UI" panose="020B0502040204020203" pitchFamily="34" charset="0"/>
              </a:rPr>
              <a:t>Confirm security rules are in place based on your organizations requirements.</a:t>
            </a:r>
          </a:p>
          <a:p>
            <a:pPr lvl="1"/>
            <a:r>
              <a:rPr lang="en-US" sz="1400" b="0" i="0">
                <a:effectLst/>
                <a:latin typeface="Segoe UI" panose="020B0502040204020203" pitchFamily="34" charset="0"/>
              </a:rPr>
              <a:t>Confirm that every member of your organization has a device that is configured and protected.</a:t>
            </a:r>
          </a:p>
          <a:p>
            <a:pPr lvl="1"/>
            <a:r>
              <a:rPr lang="en-US" sz="1400" b="0" i="0">
                <a:effectLst/>
                <a:latin typeface="Segoe UI" panose="020B0502040204020203" pitchFamily="34" charset="0"/>
              </a:rPr>
              <a:t>Ensure that all your corporate services are easily available to end users on all the devices they use.</a:t>
            </a:r>
          </a:p>
          <a:p>
            <a:pPr lvl="1"/>
            <a:r>
              <a:rPr lang="en-US" sz="1400" b="0" i="0">
                <a:effectLst/>
                <a:latin typeface="Segoe UI" panose="020B0502040204020203" pitchFamily="34" charset="0"/>
              </a:rPr>
              <a:t>Ensure that end users get the best possible experience based on first class support for all the products that they need to use.</a:t>
            </a:r>
          </a:p>
          <a:p>
            <a:endParaRPr lang="en-US" sz="1400"/>
          </a:p>
        </p:txBody>
      </p:sp>
      <p:pic>
        <p:nvPicPr>
          <p:cNvPr id="5" name="Picture 4" descr="Mobile device with apps">
            <a:extLst>
              <a:ext uri="{FF2B5EF4-FFF2-40B4-BE49-F238E27FC236}">
                <a16:creationId xmlns:a16="http://schemas.microsoft.com/office/drawing/2014/main" id="{7A23235A-C23A-4B4C-95BE-DD63A8AAE4A9}"/>
              </a:ext>
            </a:extLst>
          </p:cNvPr>
          <p:cNvPicPr>
            <a:picLocks noChangeAspect="1"/>
          </p:cNvPicPr>
          <p:nvPr/>
        </p:nvPicPr>
        <p:blipFill rotWithShape="1">
          <a:blip r:embed="rId3"/>
          <a:srcRect l="50775" r="1120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A6B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944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E08B8FA9-4E58-447E-9923-62F25AE21B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162703" y="320040"/>
            <a:ext cx="7863546" cy="4305291"/>
          </a:xfrm>
          <a:prstGeom prst="rect">
            <a:avLst/>
          </a:prstGeom>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3F1C2D-D65A-43FE-B221-639D2F4B968A}"/>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latin typeface="Calibri" panose="020F0502020204030204" pitchFamily="34" charset="0"/>
                <a:ea typeface="Times New Roman" panose="02020603050405020304" pitchFamily="18" charset="0"/>
                <a:cs typeface="Times New Roman" panose="02020603050405020304" pitchFamily="18" charset="0"/>
              </a:rPr>
              <a:t>Endpoint Manager Admin Center</a:t>
            </a:r>
            <a:endParaRPr lang="en-US" sz="2600">
              <a:solidFill>
                <a:schemeClr val="bg1"/>
              </a:solidFill>
            </a:endParaRPr>
          </a:p>
        </p:txBody>
      </p:sp>
      <p:cxnSp>
        <p:nvCxnSpPr>
          <p:cNvPr id="13" name="Straight Connector 12">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F48951-6578-4ACA-B546-8FF50AC92276}"/>
              </a:ext>
            </a:extLst>
          </p:cNvPr>
          <p:cNvSpPr>
            <a:spLocks noGrp="1"/>
          </p:cNvSpPr>
          <p:nvPr>
            <p:ph idx="1"/>
          </p:nvPr>
        </p:nvSpPr>
        <p:spPr>
          <a:xfrm>
            <a:off x="4379976" y="5010912"/>
            <a:ext cx="6976872" cy="1344168"/>
          </a:xfrm>
        </p:spPr>
        <p:txBody>
          <a:bodyPr anchor="ctr">
            <a:normAutofit fontScale="70000" lnSpcReduction="20000"/>
          </a:bodyPr>
          <a:lstStyle/>
          <a:p>
            <a:pPr marL="342900" marR="0" lvl="0" indent="-342900">
              <a:lnSpc>
                <a:spcPct val="107000"/>
              </a:lnSpc>
              <a:spcBef>
                <a:spcPts val="0"/>
              </a:spcBef>
              <a:spcAft>
                <a:spcPts val="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If you constantly provision new devices, then start with Windows Autopilot.</a:t>
            </a:r>
          </a:p>
          <a:p>
            <a:pPr marL="342900" marR="0" lvl="0" indent="-342900">
              <a:lnSpc>
                <a:spcPct val="107000"/>
              </a:lnSpc>
              <a:spcBef>
                <a:spcPts val="0"/>
              </a:spcBef>
              <a:spcAft>
                <a:spcPts val="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If you add rules and control settings for your users, apps, and devices, then start with Intune.</a:t>
            </a:r>
          </a:p>
          <a:p>
            <a:pPr marL="342900" marR="0" lvl="0" indent="-342900">
              <a:lnSpc>
                <a:spcPct val="107000"/>
              </a:lnSpc>
              <a:spcBef>
                <a:spcPts val="0"/>
              </a:spcBef>
              <a:spcAft>
                <a:spcPts val="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to deploy apps and use conditional access based on security requirements, then start with co-management.</a:t>
            </a:r>
          </a:p>
          <a:p>
            <a:pPr marL="342900" marR="0" lvl="0" indent="-342900">
              <a:lnSpc>
                <a:spcPct val="107000"/>
              </a:lnSpc>
              <a:spcBef>
                <a:spcPts val="0"/>
              </a:spcBef>
              <a:spcAft>
                <a:spcPts val="0"/>
              </a:spcAft>
              <a:buFont typeface="Wingdings" panose="05000000000000000000" pitchFamily="2" charset="2"/>
              <a:buChar char=""/>
            </a:pPr>
            <a: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and are responsible for keeping Windows 10 devices up-to-date, start with Desktop Analytics.</a:t>
            </a:r>
            <a:endParaRPr lang="en-US" sz="1700" dirty="0">
              <a:solidFill>
                <a:schemeClr val="bg1"/>
              </a:solidFill>
            </a:endParaRPr>
          </a:p>
        </p:txBody>
      </p:sp>
    </p:spTree>
    <p:extLst>
      <p:ext uri="{BB962C8B-B14F-4D97-AF65-F5344CB8AC3E}">
        <p14:creationId xmlns:p14="http://schemas.microsoft.com/office/powerpoint/2010/main" val="12804076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D0701-4F42-4244-8C97-2AE3FBC95FA3}"/>
              </a:ext>
            </a:extLst>
          </p:cNvPr>
          <p:cNvSpPr>
            <a:spLocks noGrp="1"/>
          </p:cNvSpPr>
          <p:nvPr>
            <p:ph type="title"/>
          </p:nvPr>
        </p:nvSpPr>
        <p:spPr>
          <a:xfrm>
            <a:off x="643467" y="321734"/>
            <a:ext cx="10905066" cy="1135737"/>
          </a:xfrm>
        </p:spPr>
        <p:txBody>
          <a:bodyPr>
            <a:normAutofit/>
          </a:bodyPr>
          <a:lstStyle/>
          <a:p>
            <a:r>
              <a:rPr lang="en-US" sz="3600" b="1" kern="0" dirty="0">
                <a:latin typeface="Calibri" panose="020F0502020204030204" pitchFamily="34" charset="0"/>
                <a:ea typeface="SimSun" panose="02010600030101010101" pitchFamily="2" charset="-122"/>
                <a:cs typeface="Times New Roman" panose="02020603050405020304" pitchFamily="18" charset="0"/>
              </a:rPr>
              <a:t>Endpoint Manager Structure</a:t>
            </a:r>
            <a:endParaRPr lang="en-US" sz="36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8F67B70-7C2C-4077-9B21-7554012542B5}"/>
              </a:ext>
            </a:extLst>
          </p:cNvPr>
          <p:cNvGraphicFramePr>
            <a:graphicFrameLocks noGrp="1"/>
          </p:cNvGraphicFramePr>
          <p:nvPr>
            <p:ph idx="1"/>
            <p:extLst>
              <p:ext uri="{D42A27DB-BD31-4B8C-83A1-F6EECF244321}">
                <p14:modId xmlns:p14="http://schemas.microsoft.com/office/powerpoint/2010/main" val="17558528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9718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762001" y="803325"/>
            <a:ext cx="5314536" cy="1325563"/>
          </a:xfrm>
        </p:spPr>
        <p:txBody>
          <a:bodyPr>
            <a:normAutofit/>
          </a:bodyPr>
          <a:lstStyle/>
          <a:p>
            <a:r>
              <a:rPr lang="en-US" b="1" cap="all">
                <a:latin typeface="Calibri" panose="020F0502020204030204" pitchFamily="34" charset="0"/>
                <a:ea typeface="SimSun" panose="02010600030101010101" pitchFamily="2" charset="-122"/>
                <a:cs typeface="Times New Roman" panose="02020603050405020304" pitchFamily="18" charset="0"/>
              </a:rPr>
              <a:t>Primary features</a:t>
            </a:r>
            <a:endParaRPr lang="en-US" dirty="0"/>
          </a:p>
        </p:txBody>
      </p:sp>
      <p:sp>
        <p:nvSpPr>
          <p:cNvPr id="3" name="Content Placeholder 2">
            <a:extLst>
              <a:ext uri="{FF2B5EF4-FFF2-40B4-BE49-F238E27FC236}">
                <a16:creationId xmlns:a16="http://schemas.microsoft.com/office/drawing/2014/main" id="{BD3B1F1F-C590-4AF6-BF72-777269475DB1}"/>
              </a:ext>
            </a:extLst>
          </p:cNvPr>
          <p:cNvSpPr>
            <a:spLocks noGrp="1"/>
          </p:cNvSpPr>
          <p:nvPr>
            <p:ph idx="1"/>
          </p:nvPr>
        </p:nvSpPr>
        <p:spPr>
          <a:xfrm>
            <a:off x="762000" y="2279018"/>
            <a:ext cx="5314543" cy="3375920"/>
          </a:xfrm>
        </p:spPr>
        <p:txBody>
          <a:bodyPr anchor="t">
            <a:normAutofit/>
          </a:bodyPr>
          <a:lstStyle/>
          <a:p>
            <a:r>
              <a:rPr lang="en-US" sz="1800" cap="all" dirty="0">
                <a:latin typeface="Calibri" panose="020F0502020204030204" pitchFamily="34" charset="0"/>
                <a:ea typeface="SimSun" panose="02010600030101010101" pitchFamily="2" charset="-122"/>
                <a:cs typeface="Times New Roman" panose="02020603050405020304" pitchFamily="18" charset="0"/>
              </a:rPr>
              <a:t>Choose what is right for you!</a:t>
            </a:r>
          </a:p>
          <a:p>
            <a:pPr lvl="1"/>
            <a:r>
              <a:rPr lang="en-US" sz="1800" cap="all" dirty="0">
                <a:latin typeface="Calibri" panose="020F0502020204030204" pitchFamily="34" charset="0"/>
                <a:ea typeface="SimSun" panose="02010600030101010101" pitchFamily="2" charset="-122"/>
                <a:cs typeface="Times New Roman" panose="02020603050405020304" pitchFamily="18" charset="0"/>
              </a:rPr>
              <a:t>Configuration Manager integration</a:t>
            </a:r>
          </a:p>
          <a:p>
            <a:pPr lvl="1"/>
            <a:r>
              <a:rPr lang="en-US" sz="1800" cap="all" dirty="0">
                <a:latin typeface="Calibri" panose="020F0502020204030204" pitchFamily="34" charset="0"/>
                <a:ea typeface="SimSun" panose="02010600030101010101" pitchFamily="2" charset="-122"/>
                <a:cs typeface="Times New Roman" panose="02020603050405020304" pitchFamily="18" charset="0"/>
              </a:rPr>
              <a:t>Co-management</a:t>
            </a:r>
          </a:p>
          <a:p>
            <a:pPr lvl="1"/>
            <a:r>
              <a:rPr lang="en-US" sz="1800" cap="all" dirty="0">
                <a:latin typeface="Calibri" panose="020F0502020204030204" pitchFamily="34" charset="0"/>
                <a:ea typeface="SimSun" panose="02010600030101010101" pitchFamily="2" charset="-122"/>
                <a:cs typeface="Times New Roman" panose="02020603050405020304" pitchFamily="18" charset="0"/>
              </a:rPr>
              <a:t>Windows Autopilot</a:t>
            </a:r>
          </a:p>
          <a:p>
            <a:pPr lvl="1"/>
            <a:r>
              <a:rPr lang="en-US" sz="1800" cap="all" dirty="0">
                <a:latin typeface="Calibri" panose="020F0502020204030204" pitchFamily="34" charset="0"/>
                <a:ea typeface="SimSun" panose="02010600030101010101" pitchFamily="2" charset="-122"/>
                <a:cs typeface="Times New Roman" panose="02020603050405020304" pitchFamily="18" charset="0"/>
              </a:rPr>
              <a:t>Endpoint Manager admin center</a:t>
            </a:r>
          </a:p>
          <a:p>
            <a:endParaRPr lang="en-US" sz="1800" b="1" cap="all" dirty="0">
              <a:latin typeface="Calibri" panose="020F0502020204030204" pitchFamily="34" charset="0"/>
              <a:ea typeface="SimSun" panose="02010600030101010101" pitchFamily="2" charset="-122"/>
              <a:cs typeface="Times New Roman" panose="02020603050405020304" pitchFamily="18" charset="0"/>
            </a:endParaRPr>
          </a:p>
          <a:p>
            <a:endParaRPr lang="en-US" sz="1800" b="1" cap="all" dirty="0">
              <a:latin typeface="Calibri" panose="020F0502020204030204" pitchFamily="34" charset="0"/>
              <a:ea typeface="SimSun" panose="02010600030101010101" pitchFamily="2" charset="-122"/>
              <a:cs typeface="Times New Roman" panose="02020603050405020304" pitchFamily="18" charset="0"/>
            </a:endParaRPr>
          </a:p>
          <a:p>
            <a:endParaRPr lang="en-US" sz="1800" b="1" cap="all" dirty="0">
              <a:latin typeface="Calibri" panose="020F0502020204030204" pitchFamily="34" charset="0"/>
              <a:ea typeface="SimSun" panose="02010600030101010101" pitchFamily="2" charset="-122"/>
              <a:cs typeface="Times New Roman" panose="02020603050405020304" pitchFamily="18" charset="0"/>
            </a:endParaRPr>
          </a:p>
          <a:p>
            <a:endParaRPr lang="en-US" sz="18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User">
            <a:extLst>
              <a:ext uri="{FF2B5EF4-FFF2-40B4-BE49-F238E27FC236}">
                <a16:creationId xmlns:a16="http://schemas.microsoft.com/office/drawing/2014/main" id="{7451C0BF-2866-49B9-88A0-5EF444B58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67861176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p:txBody>
          <a:bodyPr/>
          <a:lstStyle/>
          <a:p>
            <a:r>
              <a:rPr lang="en-US" sz="4400" cap="all" dirty="0">
                <a:latin typeface="Calibri" panose="020F0502020204030204" pitchFamily="34" charset="0"/>
                <a:ea typeface="SimSun" panose="02010600030101010101" pitchFamily="2" charset="-122"/>
                <a:cs typeface="Times New Roman" panose="02020603050405020304" pitchFamily="18" charset="0"/>
              </a:rPr>
              <a:t>Choose what is right for you!</a:t>
            </a:r>
            <a:endParaRPr lang="en-US" dirty="0"/>
          </a:p>
        </p:txBody>
      </p:sp>
      <p:sp>
        <p:nvSpPr>
          <p:cNvPr id="3" name="Content Placeholder 2">
            <a:extLst>
              <a:ext uri="{FF2B5EF4-FFF2-40B4-BE49-F238E27FC236}">
                <a16:creationId xmlns:a16="http://schemas.microsoft.com/office/drawing/2014/main" id="{BD3B1F1F-C590-4AF6-BF72-777269475DB1}"/>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For example:</a:t>
            </a:r>
          </a:p>
          <a:p>
            <a:pPr marL="800100" lvl="1" indent="-342900">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If you constantly provision new devices, then start with Windows Autopilot.</a:t>
            </a:r>
          </a:p>
          <a:p>
            <a:pPr marL="800100" lvl="1" indent="-342900">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If you add rules and control settings for your users, apps, and devices, then start with Intune.</a:t>
            </a:r>
          </a:p>
          <a:p>
            <a:pPr marL="800100" lvl="1" indent="-342900">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to deploy apps and want to use conditional access based on security requirements, then start with co-management.</a:t>
            </a:r>
          </a:p>
          <a:p>
            <a:pPr marL="800100" lvl="1" indent="-342900">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If you currently use Configuration Manager and are responsible for keeping Windows 10 devices up-to-date, then start with Desktop Analytics.</a:t>
            </a:r>
          </a:p>
          <a:p>
            <a:pPr marL="800100" lvl="1" indent="-342900">
              <a:lnSpc>
                <a:spcPct val="107000"/>
              </a:lnSpc>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If you're getting started with MDM and MAM, or use ADMX templates to control Office, Microsoft Edge, and Windows settings, then start with Intune.</a:t>
            </a:r>
          </a:p>
          <a:p>
            <a:endParaRPr lang="en-US" dirty="0"/>
          </a:p>
        </p:txBody>
      </p:sp>
    </p:spTree>
    <p:extLst>
      <p:ext uri="{BB962C8B-B14F-4D97-AF65-F5344CB8AC3E}">
        <p14:creationId xmlns:p14="http://schemas.microsoft.com/office/powerpoint/2010/main" val="4275318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826396" y="586855"/>
            <a:ext cx="4230100" cy="3387497"/>
          </a:xfrm>
        </p:spPr>
        <p:txBody>
          <a:bodyPr anchor="b">
            <a:normAutofit/>
          </a:bodyPr>
          <a:lstStyle/>
          <a:p>
            <a:pPr algn="r"/>
            <a:r>
              <a:rPr lang="en-US" sz="4000" cap="all">
                <a:solidFill>
                  <a:srgbClr val="FFFFFF"/>
                </a:solidFill>
                <a:latin typeface="Calibri" panose="020F0502020204030204" pitchFamily="34" charset="0"/>
                <a:ea typeface="SimSun" panose="02010600030101010101" pitchFamily="2" charset="-122"/>
                <a:cs typeface="Times New Roman" panose="02020603050405020304" pitchFamily="18" charset="0"/>
              </a:rPr>
              <a:t>Choose what is right for you!</a:t>
            </a:r>
            <a:endParaRPr lang="en-US" sz="4000">
              <a:solidFill>
                <a:srgbClr val="FFFFFF"/>
              </a:solidFill>
            </a:endParaRPr>
          </a:p>
        </p:txBody>
      </p:sp>
      <p:sp>
        <p:nvSpPr>
          <p:cNvPr id="3" name="Content Placeholder 2">
            <a:extLst>
              <a:ext uri="{FF2B5EF4-FFF2-40B4-BE49-F238E27FC236}">
                <a16:creationId xmlns:a16="http://schemas.microsoft.com/office/drawing/2014/main" id="{BD3B1F1F-C590-4AF6-BF72-777269475DB1}"/>
              </a:ext>
            </a:extLst>
          </p:cNvPr>
          <p:cNvSpPr>
            <a:spLocks noGrp="1"/>
          </p:cNvSpPr>
          <p:nvPr>
            <p:ph idx="1"/>
          </p:nvPr>
        </p:nvSpPr>
        <p:spPr>
          <a:xfrm>
            <a:off x="6503158" y="649481"/>
            <a:ext cx="4862447" cy="1814320"/>
          </a:xfrm>
        </p:spPr>
        <p:txBody>
          <a:bodyPr anchor="ctr">
            <a:normAutofit/>
          </a:bodyPr>
          <a:lstStyle/>
          <a:p>
            <a:pPr marL="0" marR="0" indent="0">
              <a:spcBef>
                <a:spcPts val="0"/>
              </a:spcBef>
              <a:spcAft>
                <a:spcPts val="800"/>
              </a:spcAft>
              <a:buNone/>
            </a:pPr>
            <a:r>
              <a:rPr lang="en-US" sz="2000" dirty="0">
                <a:effectLst/>
                <a:latin typeface="Segoe UI" panose="020B0502040204020203" pitchFamily="34" charset="0"/>
                <a:ea typeface="Times New Roman" panose="02020603050405020304" pitchFamily="18" charset="0"/>
                <a:cs typeface="Segoe UI" panose="020B0502040204020203" pitchFamily="34" charset="0"/>
              </a:rPr>
              <a:t>Endpoint Manager in three parts:</a:t>
            </a:r>
          </a:p>
          <a:p>
            <a:pPr marL="457200" lvl="1">
              <a:spcBef>
                <a:spcPts val="0"/>
              </a:spcBef>
            </a:pPr>
            <a:r>
              <a:rPr lang="en-US" sz="2000" b="1" cap="all" dirty="0">
                <a:effectLst/>
                <a:latin typeface="Segoe UI" panose="020B0502040204020203" pitchFamily="34" charset="0"/>
                <a:ea typeface="SimSun" panose="02010600030101010101" pitchFamily="2" charset="-122"/>
                <a:cs typeface="Segoe UI" panose="020B0502040204020203" pitchFamily="34" charset="0"/>
              </a:rPr>
              <a:t>Cloud Only</a:t>
            </a:r>
            <a:endParaRPr lang="en-US" sz="2000" dirty="0">
              <a:effectLst/>
              <a:latin typeface="Segoe UI" panose="020B0502040204020203" pitchFamily="34" charset="0"/>
              <a:ea typeface="Times New Roman" panose="02020603050405020304" pitchFamily="18" charset="0"/>
              <a:cs typeface="Segoe UI" panose="020B0502040204020203" pitchFamily="34" charset="0"/>
            </a:endParaRPr>
          </a:p>
          <a:p>
            <a:pPr marL="457200" lvl="1">
              <a:spcBef>
                <a:spcPts val="0"/>
              </a:spcBef>
            </a:pPr>
            <a:r>
              <a:rPr lang="en-US" sz="2000" b="1" cap="all" dirty="0">
                <a:effectLst/>
                <a:latin typeface="Segoe UI" panose="020B0502040204020203" pitchFamily="34" charset="0"/>
                <a:ea typeface="SimSun" panose="02010600030101010101" pitchFamily="2" charset="-122"/>
                <a:cs typeface="Segoe UI" panose="020B0502040204020203" pitchFamily="34" charset="0"/>
              </a:rPr>
              <a:t>On-premises Only</a:t>
            </a:r>
            <a:endParaRPr lang="en-US" sz="2000" dirty="0">
              <a:effectLst/>
              <a:latin typeface="Segoe UI" panose="020B0502040204020203" pitchFamily="34" charset="0"/>
              <a:ea typeface="Times New Roman" panose="02020603050405020304" pitchFamily="18" charset="0"/>
              <a:cs typeface="Segoe UI" panose="020B0502040204020203" pitchFamily="34" charset="0"/>
            </a:endParaRPr>
          </a:p>
          <a:p>
            <a:pPr marL="457200" lvl="1">
              <a:spcBef>
                <a:spcPts val="0"/>
              </a:spcBef>
            </a:pPr>
            <a:r>
              <a:rPr lang="en-US" sz="2000" b="1" cap="all" dirty="0">
                <a:effectLst/>
                <a:latin typeface="Segoe UI" panose="020B0502040204020203" pitchFamily="34" charset="0"/>
                <a:ea typeface="SimSun" panose="02010600030101010101" pitchFamily="2" charset="-122"/>
                <a:cs typeface="Segoe UI" panose="020B0502040204020203" pitchFamily="34" charset="0"/>
              </a:rPr>
              <a:t>Hybrid (Cloud-On-premises)</a:t>
            </a:r>
            <a:endParaRPr lang="en-US" sz="2000" dirty="0">
              <a:effectLst/>
              <a:latin typeface="Segoe UI" panose="020B0502040204020203" pitchFamily="34" charset="0"/>
              <a:ea typeface="Times New Roman" panose="02020603050405020304" pitchFamily="18" charset="0"/>
              <a:cs typeface="Segoe UI" panose="020B0502040204020203" pitchFamily="34" charset="0"/>
            </a:endParaRPr>
          </a:p>
        </p:txBody>
      </p:sp>
      <p:grpSp>
        <p:nvGrpSpPr>
          <p:cNvPr id="11" name="Group 10">
            <a:extLst>
              <a:ext uri="{FF2B5EF4-FFF2-40B4-BE49-F238E27FC236}">
                <a16:creationId xmlns:a16="http://schemas.microsoft.com/office/drawing/2014/main" id="{A246661B-EA90-4E80-AFBA-7771E74752E1}"/>
              </a:ext>
            </a:extLst>
          </p:cNvPr>
          <p:cNvGrpSpPr>
            <a:grpSpLocks/>
          </p:cNvGrpSpPr>
          <p:nvPr/>
        </p:nvGrpSpPr>
        <p:grpSpPr bwMode="auto">
          <a:xfrm>
            <a:off x="6007232" y="2722881"/>
            <a:ext cx="5875655" cy="3633470"/>
            <a:chOff x="1440" y="5858"/>
            <a:chExt cx="9253" cy="5722"/>
          </a:xfrm>
        </p:grpSpPr>
        <p:pic>
          <p:nvPicPr>
            <p:cNvPr id="13" name="Picture 12">
              <a:extLst>
                <a:ext uri="{FF2B5EF4-FFF2-40B4-BE49-F238E27FC236}">
                  <a16:creationId xmlns:a16="http://schemas.microsoft.com/office/drawing/2014/main" id="{2CCC3A75-B388-4856-B3A2-1660BF90BC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 y="5858"/>
              <a:ext cx="9253" cy="5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Text Box 785">
              <a:extLst>
                <a:ext uri="{FF2B5EF4-FFF2-40B4-BE49-F238E27FC236}">
                  <a16:creationId xmlns:a16="http://schemas.microsoft.com/office/drawing/2014/main" id="{B84E6213-6E9F-491F-8A70-7E55258D37D4}"/>
                </a:ext>
              </a:extLst>
            </p:cNvPr>
            <p:cNvSpPr txBox="1">
              <a:spLocks noChangeArrowheads="1"/>
            </p:cNvSpPr>
            <p:nvPr/>
          </p:nvSpPr>
          <p:spPr bwMode="auto">
            <a:xfrm>
              <a:off x="1440" y="11160"/>
              <a:ext cx="9253"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spAutoFit/>
            </a:bodyPr>
            <a:lstStyle/>
            <a:p>
              <a:pPr marL="0" marR="0">
                <a:spcBef>
                  <a:spcPts val="0"/>
                </a:spcBef>
                <a:spcAft>
                  <a:spcPts val="1000"/>
                </a:spcAft>
              </a:pPr>
              <a:r>
                <a:rPr lang="en-US" sz="9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9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14: Microsoft Unified Endpoint Manager Architecture</a:t>
              </a:r>
            </a:p>
          </p:txBody>
        </p:sp>
      </p:grpSp>
    </p:spTree>
    <p:extLst>
      <p:ext uri="{BB962C8B-B14F-4D97-AF65-F5344CB8AC3E}">
        <p14:creationId xmlns:p14="http://schemas.microsoft.com/office/powerpoint/2010/main" val="1061870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112B88A-978E-4A9B-B145-F479CAC83E79}"/>
              </a:ext>
            </a:extLst>
          </p:cNvPr>
          <p:cNvSpPr>
            <a:spLocks noGrp="1"/>
          </p:cNvSpPr>
          <p:nvPr>
            <p:ph type="ctrTitle"/>
          </p:nvPr>
        </p:nvSpPr>
        <p:spPr>
          <a:xfrm>
            <a:off x="838199" y="1120676"/>
            <a:ext cx="7021513" cy="2308324"/>
          </a:xfrm>
        </p:spPr>
        <p:txBody>
          <a:bodyPr>
            <a:normAutofit/>
          </a:bodyPr>
          <a:lstStyle/>
          <a:p>
            <a:pPr algn="l"/>
            <a:r>
              <a:rPr lang="en-US" sz="72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Tenant Attach</a:t>
            </a:r>
            <a:br>
              <a:rPr lang="en-US" sz="7200"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sz="7200">
              <a:solidFill>
                <a:schemeClr val="bg1"/>
              </a:solidFill>
            </a:endParaRPr>
          </a:p>
        </p:txBody>
      </p:sp>
      <p:sp>
        <p:nvSpPr>
          <p:cNvPr id="4" name="Subtitle 3">
            <a:extLst>
              <a:ext uri="{FF2B5EF4-FFF2-40B4-BE49-F238E27FC236}">
                <a16:creationId xmlns:a16="http://schemas.microsoft.com/office/drawing/2014/main" id="{B4E8121B-9DB4-4188-93CF-4441C6B5FB45}"/>
              </a:ext>
            </a:extLst>
          </p:cNvPr>
          <p:cNvSpPr>
            <a:spLocks noGrp="1"/>
          </p:cNvSpPr>
          <p:nvPr>
            <p:ph type="subTitle" idx="1"/>
          </p:nvPr>
        </p:nvSpPr>
        <p:spPr>
          <a:xfrm>
            <a:off x="835024" y="3809999"/>
            <a:ext cx="7025753" cy="1012778"/>
          </a:xfrm>
        </p:spPr>
        <p:txBody>
          <a:bodyPr>
            <a:normAutofit/>
          </a:bodyPr>
          <a:lstStyle/>
          <a:p>
            <a:pPr algn="l"/>
            <a:r>
              <a:rPr lang="en-US">
                <a:solidFill>
                  <a:schemeClr val="bg1"/>
                </a:solidFill>
              </a:rPr>
              <a:t>Lesson </a:t>
            </a:r>
          </a:p>
        </p:txBody>
      </p:sp>
    </p:spTree>
    <p:extLst>
      <p:ext uri="{BB962C8B-B14F-4D97-AF65-F5344CB8AC3E}">
        <p14:creationId xmlns:p14="http://schemas.microsoft.com/office/powerpoint/2010/main" val="978435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838200" y="365125"/>
            <a:ext cx="10515600" cy="1325563"/>
          </a:xfrm>
        </p:spPr>
        <p:txBody>
          <a:bodyPr>
            <a:normAutofit/>
          </a:bodyPr>
          <a:lstStyle/>
          <a:p>
            <a:r>
              <a:rPr lang="en-US" sz="5400"/>
              <a:t>What is Tenant Attach</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06392698-FC63-44CC-B2F2-E06C34E771FE}"/>
              </a:ext>
            </a:extLst>
          </p:cNvPr>
          <p:cNvGraphicFramePr>
            <a:graphicFrameLocks noGrp="1"/>
          </p:cNvGraphicFramePr>
          <p:nvPr>
            <p:ph idx="1"/>
            <p:extLst>
              <p:ext uri="{D42A27DB-BD31-4B8C-83A1-F6EECF244321}">
                <p14:modId xmlns:p14="http://schemas.microsoft.com/office/powerpoint/2010/main" val="350368757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662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524256" y="491260"/>
            <a:ext cx="6594189" cy="1625210"/>
          </a:xfrm>
        </p:spPr>
        <p:txBody>
          <a:bodyPr>
            <a:normAutofit/>
          </a:bodyPr>
          <a:lstStyle/>
          <a:p>
            <a:pPr algn="ctr"/>
            <a:r>
              <a:rPr lang="en-US" sz="3700"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t>Endpoint Manager admin center portal</a:t>
            </a:r>
            <a:br>
              <a:rPr lang="en-US" sz="3700"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700" dirty="0">
              <a:solidFill>
                <a:srgbClr val="FFFFFF"/>
              </a:solidFill>
            </a:endParaRPr>
          </a:p>
        </p:txBody>
      </p:sp>
      <p:pic>
        <p:nvPicPr>
          <p:cNvPr id="4" name="Picture 3">
            <a:extLst>
              <a:ext uri="{FF2B5EF4-FFF2-40B4-BE49-F238E27FC236}">
                <a16:creationId xmlns:a16="http://schemas.microsoft.com/office/drawing/2014/main" id="{E7EA91AD-E608-43A1-84B4-98152FDA6F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42" r="8" b="8"/>
          <a:stretch/>
        </p:blipFill>
        <p:spPr bwMode="auto">
          <a:xfrm>
            <a:off x="327546" y="2454903"/>
            <a:ext cx="3442801" cy="4080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CDCE6D1-7EAF-4B91-9B38-C5F74861AD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 b="498"/>
          <a:stretch/>
        </p:blipFill>
        <p:spPr bwMode="auto">
          <a:xfrm>
            <a:off x="3942260" y="2454901"/>
            <a:ext cx="3442803" cy="4080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3B1F1F-C590-4AF6-BF72-777269475DB1}"/>
              </a:ext>
            </a:extLst>
          </p:cNvPr>
          <p:cNvSpPr>
            <a:spLocks noGrp="1"/>
          </p:cNvSpPr>
          <p:nvPr>
            <p:ph idx="1"/>
          </p:nvPr>
        </p:nvSpPr>
        <p:spPr>
          <a:xfrm>
            <a:off x="7957973" y="763523"/>
            <a:ext cx="3511296" cy="5330952"/>
          </a:xfrm>
        </p:spPr>
        <p:txBody>
          <a:bodyPr anchor="ctr">
            <a:normAutofit/>
          </a:bodyPr>
          <a:lstStyle/>
          <a:p>
            <a:r>
              <a:rPr lang="en-US" sz="2400" b="1" kern="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t>Cloud PC/Windows 365</a:t>
            </a:r>
          </a:p>
          <a:p>
            <a:r>
              <a:rPr lang="en-US" sz="2400" b="1" kern="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t>Azure Active Directory (Azure AD)</a:t>
            </a:r>
          </a:p>
          <a:p>
            <a:endParaRPr lang="en-US" sz="2400" b="1" kern="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sz="2400">
              <a:solidFill>
                <a:srgbClr val="FFFFFF"/>
              </a:solidFill>
            </a:endParaRPr>
          </a:p>
        </p:txBody>
      </p:sp>
    </p:spTree>
    <p:extLst>
      <p:ext uri="{BB962C8B-B14F-4D97-AF65-F5344CB8AC3E}">
        <p14:creationId xmlns:p14="http://schemas.microsoft.com/office/powerpoint/2010/main" val="1672574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777240" y="731519"/>
            <a:ext cx="2845191" cy="3237579"/>
          </a:xfrm>
        </p:spPr>
        <p:txBody>
          <a:bodyPr>
            <a:normAutofit/>
          </a:bodyPr>
          <a:lstStyle/>
          <a:p>
            <a:r>
              <a:rPr lang="en-US" sz="3800" b="1">
                <a:solidFill>
                  <a:srgbClr val="FFFFFF"/>
                </a:solidFill>
                <a:latin typeface="Segoe UI" panose="020B0502040204020203" pitchFamily="34" charset="0"/>
                <a:cs typeface="Segoe UI" panose="020B0502040204020203" pitchFamily="34" charset="0"/>
              </a:rPr>
              <a:t>Integrates and Unifies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B1F1F-C590-4AF6-BF72-777269475DB1}"/>
              </a:ext>
            </a:extLst>
          </p:cNvPr>
          <p:cNvSpPr>
            <a:spLocks noGrp="1"/>
          </p:cNvSpPr>
          <p:nvPr>
            <p:ph idx="1"/>
          </p:nvPr>
        </p:nvSpPr>
        <p:spPr>
          <a:xfrm>
            <a:off x="4379709" y="686862"/>
            <a:ext cx="7037591" cy="5475129"/>
          </a:xfrm>
        </p:spPr>
        <p:txBody>
          <a:bodyPr anchor="ctr">
            <a:normAutofit/>
          </a:bodyPr>
          <a:lstStyle/>
          <a:p>
            <a:r>
              <a:rPr lang="en-US" sz="2600" b="1">
                <a:latin typeface="Calibri" panose="020F0502020204030204" pitchFamily="34" charset="0"/>
                <a:ea typeface="SimSun" panose="02010600030101010101" pitchFamily="2" charset="-122"/>
                <a:cs typeface="Times New Roman" panose="02020603050405020304" pitchFamily="18" charset="0"/>
              </a:rPr>
              <a:t>Configuration Manager</a:t>
            </a:r>
          </a:p>
          <a:p>
            <a:r>
              <a:rPr lang="en-US" sz="2600" b="1" kern="0">
                <a:latin typeface="Calibri" panose="020F0502020204030204" pitchFamily="34" charset="0"/>
                <a:ea typeface="SimSun" panose="02010600030101010101" pitchFamily="2" charset="-122"/>
                <a:cs typeface="Times New Roman" panose="02020603050405020304" pitchFamily="18" charset="0"/>
              </a:rPr>
              <a:t>Cloud management gateway (CMG)</a:t>
            </a:r>
          </a:p>
          <a:p>
            <a:r>
              <a:rPr lang="en-US" sz="2600" b="1">
                <a:latin typeface="Calibri" panose="020F0502020204030204" pitchFamily="34" charset="0"/>
                <a:ea typeface="SimSun" panose="02010600030101010101" pitchFamily="2" charset="-122"/>
                <a:cs typeface="Times New Roman" panose="02020603050405020304" pitchFamily="18" charset="0"/>
              </a:rPr>
              <a:t>Co-management </a:t>
            </a:r>
            <a:r>
              <a:rPr lang="en-US" sz="2600">
                <a:latin typeface="Calibri" panose="020F0502020204030204" pitchFamily="34" charset="0"/>
                <a:ea typeface="Times New Roman" panose="02020603050405020304" pitchFamily="18" charset="0"/>
                <a:cs typeface="Times New Roman" panose="02020603050405020304" pitchFamily="18" charset="0"/>
              </a:rPr>
              <a:t>workloads:</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Compliance policies</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Windows Update policies</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Resource access policies</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Endpoint protection</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Device configuration</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Office Click-to-Run apps</a:t>
            </a:r>
          </a:p>
          <a:p>
            <a:pPr marL="800100" lvl="1" indent="-342900">
              <a:spcBef>
                <a:spcPts val="0"/>
              </a:spcBef>
              <a:buFont typeface="Wingdings" panose="05000000000000000000" pitchFamily="2" charset="2"/>
              <a:buChar char=""/>
            </a:pPr>
            <a:r>
              <a:rPr lang="en-US" sz="2600">
                <a:latin typeface="Calibri" panose="020F0502020204030204" pitchFamily="34" charset="0"/>
                <a:ea typeface="Times New Roman" panose="02020603050405020304" pitchFamily="18" charset="0"/>
                <a:cs typeface="Times New Roman" panose="02020603050405020304" pitchFamily="18" charset="0"/>
              </a:rPr>
              <a:t>Client apps</a:t>
            </a:r>
          </a:p>
          <a:p>
            <a:r>
              <a:rPr lang="en-US" sz="2600" b="1" kern="0">
                <a:latin typeface="Calibri" panose="020F0502020204030204" pitchFamily="34" charset="0"/>
                <a:ea typeface="SimSun" panose="02010600030101010101" pitchFamily="2" charset="-122"/>
                <a:cs typeface="Times New Roman" panose="02020603050405020304" pitchFamily="18" charset="0"/>
              </a:rPr>
              <a:t>Compliance policies</a:t>
            </a:r>
          </a:p>
          <a:p>
            <a:r>
              <a:rPr lang="en-US" sz="2600" b="1" kern="0">
                <a:latin typeface="Calibri" panose="020F0502020204030204" pitchFamily="34" charset="0"/>
                <a:ea typeface="SimSun" panose="02010600030101010101" pitchFamily="2" charset="-122"/>
                <a:cs typeface="Times New Roman" panose="02020603050405020304" pitchFamily="18" charset="0"/>
              </a:rPr>
              <a:t>Windows Update policies</a:t>
            </a:r>
          </a:p>
          <a:p>
            <a:endParaRPr lang="en-US" sz="2600"/>
          </a:p>
        </p:txBody>
      </p:sp>
    </p:spTree>
    <p:extLst>
      <p:ext uri="{BB962C8B-B14F-4D97-AF65-F5344CB8AC3E}">
        <p14:creationId xmlns:p14="http://schemas.microsoft.com/office/powerpoint/2010/main" val="2363541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112B88A-978E-4A9B-B145-F479CAC83E79}"/>
              </a:ext>
            </a:extLst>
          </p:cNvPr>
          <p:cNvSpPr>
            <a:spLocks noGrp="1"/>
          </p:cNvSpPr>
          <p:nvPr>
            <p:ph type="title"/>
          </p:nvPr>
        </p:nvSpPr>
        <p:spPr>
          <a:xfrm>
            <a:off x="777240" y="731519"/>
            <a:ext cx="2845191" cy="3237579"/>
          </a:xfrm>
        </p:spPr>
        <p:txBody>
          <a:bodyPr>
            <a:normAutofit/>
          </a:bodyPr>
          <a:lstStyle/>
          <a:p>
            <a:r>
              <a:rPr lang="en-US" sz="3800" b="1">
                <a:solidFill>
                  <a:srgbClr val="FFFFFF"/>
                </a:solidFill>
                <a:latin typeface="Segoe UI" panose="020B0502040204020203" pitchFamily="34" charset="0"/>
                <a:cs typeface="Segoe UI" panose="020B0502040204020203" pitchFamily="34" charset="0"/>
              </a:rPr>
              <a:t>Cont. Integrates and Unifies</a:t>
            </a:r>
            <a:endParaRPr lang="en-US" sz="380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A733B05-E298-4EB2-9FA3-6B8A062243C2}"/>
              </a:ext>
            </a:extLst>
          </p:cNvPr>
          <p:cNvGraphicFramePr>
            <a:graphicFrameLocks noGrp="1"/>
          </p:cNvGraphicFramePr>
          <p:nvPr>
            <p:ph idx="1"/>
            <p:extLst>
              <p:ext uri="{D42A27DB-BD31-4B8C-83A1-F6EECF244321}">
                <p14:modId xmlns:p14="http://schemas.microsoft.com/office/powerpoint/2010/main" val="2580820416"/>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0357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838200" y="304371"/>
            <a:ext cx="10515600" cy="746983"/>
          </a:xfrm>
        </p:spPr>
        <p:txBody>
          <a:bodyPr/>
          <a:lstStyle/>
          <a:p>
            <a:r>
              <a:rPr lang="en-US" dirty="0"/>
              <a:t>MEM – Cloud Driven Intelligence</a:t>
            </a:r>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p:txBody>
          <a:bodyPr/>
          <a:lstStyle/>
          <a:p>
            <a:endParaRPr lang="en-US"/>
          </a:p>
        </p:txBody>
      </p:sp>
      <p:pic>
        <p:nvPicPr>
          <p:cNvPr id="1028" name="Picture 4" descr="Diagram of Microsoft Endpoint Manager.">
            <a:extLst>
              <a:ext uri="{FF2B5EF4-FFF2-40B4-BE49-F238E27FC236}">
                <a16:creationId xmlns:a16="http://schemas.microsoft.com/office/drawing/2014/main" id="{91128D04-2E94-457E-AF17-0C1C71701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1744"/>
            <a:ext cx="12192000"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59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838200" y="963877"/>
            <a:ext cx="3494362" cy="4930246"/>
          </a:xfrm>
        </p:spPr>
        <p:txBody>
          <a:bodyPr>
            <a:normAutofit/>
          </a:bodyPr>
          <a:lstStyle/>
          <a:p>
            <a:pPr algn="r"/>
            <a:r>
              <a:rPr lang="en-US" b="1" dirty="0">
                <a:latin typeface="Segoe UI" panose="020B0502040204020203" pitchFamily="34" charset="0"/>
                <a:ea typeface="Times New Roman" panose="02020603050405020304" pitchFamily="18" charset="0"/>
                <a:cs typeface="Segoe UI" panose="020B0502040204020203" pitchFamily="34" charset="0"/>
              </a:rPr>
              <a:t>Attack surface reduction policy</a:t>
            </a:r>
            <a:endParaRPr lang="en-US" b="1">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4976031" y="963877"/>
            <a:ext cx="6377769" cy="4930246"/>
          </a:xfrm>
        </p:spPr>
        <p:txBody>
          <a:bodyPr anchor="ctr">
            <a:normAutofit/>
          </a:bodyPr>
          <a:lstStyle/>
          <a:p>
            <a:r>
              <a:rPr lang="en-US" sz="2400" dirty="0">
                <a:latin typeface="Calibri" panose="020F0502020204030204" pitchFamily="34" charset="0"/>
                <a:ea typeface="Times New Roman" panose="02020603050405020304" pitchFamily="18" charset="0"/>
                <a:cs typeface="Times New Roman" panose="02020603050405020304" pitchFamily="18" charset="0"/>
              </a:rPr>
              <a:t>Divided into isolated policies:</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App and browser isolation</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Device control</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Attack surface reduction rules</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Exploit protection</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Web protection for Microsoft Edge Legacy</a:t>
            </a:r>
          </a:p>
          <a:p>
            <a:pPr marL="800100" lvl="1" indent="-342900">
              <a:spcBef>
                <a:spcPts val="0"/>
              </a:spcBef>
              <a:buFont typeface="Wingdings" panose="05000000000000000000" pitchFamily="2"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Application control</a:t>
            </a:r>
          </a:p>
          <a:p>
            <a:pPr lvl="1"/>
            <a:endParaRPr lang="en-US" dirty="0"/>
          </a:p>
        </p:txBody>
      </p:sp>
    </p:spTree>
    <p:extLst>
      <p:ext uri="{BB962C8B-B14F-4D97-AF65-F5344CB8AC3E}">
        <p14:creationId xmlns:p14="http://schemas.microsoft.com/office/powerpoint/2010/main" val="3894033404"/>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777240" y="731519"/>
            <a:ext cx="2845191" cy="3237579"/>
          </a:xfrm>
        </p:spPr>
        <p:txBody>
          <a:bodyPr>
            <a:normAutofit/>
          </a:bodyPr>
          <a:lstStyle/>
          <a:p>
            <a:r>
              <a:rPr lang="en-US" sz="3800" b="1">
                <a:solidFill>
                  <a:srgbClr val="FFFFFF"/>
                </a:solidFill>
                <a:latin typeface="Segoe UI" panose="020B0502040204020203" pitchFamily="34" charset="0"/>
                <a:cs typeface="Segoe UI" panose="020B0502040204020203" pitchFamily="34" charset="0"/>
              </a:rPr>
              <a:t>Integration and Unification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DC926BC-2BC7-4FA4-88A1-ED5D1FE89D67}"/>
              </a:ext>
            </a:extLst>
          </p:cNvPr>
          <p:cNvGraphicFramePr>
            <a:graphicFrameLocks noGrp="1"/>
          </p:cNvGraphicFramePr>
          <p:nvPr>
            <p:ph idx="1"/>
            <p:extLst>
              <p:ext uri="{D42A27DB-BD31-4B8C-83A1-F6EECF244321}">
                <p14:modId xmlns:p14="http://schemas.microsoft.com/office/powerpoint/2010/main" val="3576163181"/>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6634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777240" y="731519"/>
            <a:ext cx="2845191" cy="3237579"/>
          </a:xfrm>
        </p:spPr>
        <p:txBody>
          <a:bodyPr>
            <a:normAutofit/>
          </a:bodyPr>
          <a:lstStyle/>
          <a:p>
            <a:r>
              <a:rPr lang="en-US" sz="3800" b="1">
                <a:solidFill>
                  <a:srgbClr val="FFFFFF"/>
                </a:solidFill>
                <a:latin typeface="Segoe UI" panose="020B0502040204020203" pitchFamily="34" charset="0"/>
                <a:cs typeface="Segoe UI" panose="020B0502040204020203" pitchFamily="34" charset="0"/>
              </a:rPr>
              <a:t>Integration and Unification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ACC427E-9550-4D83-99C9-FF328F64B188}"/>
              </a:ext>
            </a:extLst>
          </p:cNvPr>
          <p:cNvGraphicFramePr>
            <a:graphicFrameLocks noGrp="1"/>
          </p:cNvGraphicFramePr>
          <p:nvPr>
            <p:ph idx="1"/>
            <p:extLst>
              <p:ext uri="{D42A27DB-BD31-4B8C-83A1-F6EECF244321}">
                <p14:modId xmlns:p14="http://schemas.microsoft.com/office/powerpoint/2010/main" val="2627619956"/>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0912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266700" y="479990"/>
            <a:ext cx="4133848" cy="1325563"/>
          </a:xfrm>
        </p:spPr>
        <p:txBody>
          <a:bodyPr>
            <a:normAutofit/>
          </a:bodyPr>
          <a:lstStyle/>
          <a:p>
            <a:pPr algn="r"/>
            <a:r>
              <a:rPr lang="en-US" sz="2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Microsoft Endpoint Manager </a:t>
            </a:r>
            <a:endParaRPr lang="en-US" sz="2400" dirty="0">
              <a:solidFill>
                <a:schemeClr val="bg1"/>
              </a:solidFill>
            </a:endParaRPr>
          </a:p>
        </p:txBody>
      </p:sp>
      <p:cxnSp>
        <p:nvCxnSpPr>
          <p:cNvPr id="22" name="Straight Connector 2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4878783" y="1130299"/>
            <a:ext cx="6512265" cy="743361"/>
          </a:xfrm>
        </p:spPr>
        <p:txBody>
          <a:bodyPr anchor="ctr">
            <a:normAutofit/>
          </a:bodyPr>
          <a:lstStyle/>
          <a:p>
            <a:pPr marL="0" indent="0">
              <a:buNone/>
            </a:pPr>
            <a:r>
              <a:rPr lang="en-US" sz="1800" b="1" kern="0" dirty="0">
                <a:solidFill>
                  <a:schemeClr val="bg1"/>
                </a:solidFill>
                <a:latin typeface="Calibri" panose="020F0502020204030204" pitchFamily="34" charset="0"/>
                <a:ea typeface="SimSun" panose="02010600030101010101" pitchFamily="2" charset="-122"/>
                <a:cs typeface="Times New Roman" panose="02020603050405020304" pitchFamily="18" charset="0"/>
              </a:rPr>
              <a:t>From On-premises to the Cloud</a:t>
            </a:r>
          </a:p>
          <a:p>
            <a:endParaRPr lang="en-US" sz="1800" b="1" kern="0" dirty="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endParaRPr lang="en-US" sz="1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C7C833FB-283F-412E-8E12-E6A30F482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314225" y="2638926"/>
            <a:ext cx="9557744" cy="3608049"/>
          </a:xfrm>
          <a:prstGeom prst="rect">
            <a:avLst/>
          </a:prstGeom>
        </p:spPr>
      </p:pic>
    </p:spTree>
    <p:extLst>
      <p:ext uri="{BB962C8B-B14F-4D97-AF65-F5344CB8AC3E}">
        <p14:creationId xmlns:p14="http://schemas.microsoft.com/office/powerpoint/2010/main" val="467441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777240" y="731519"/>
            <a:ext cx="2845191" cy="3237579"/>
          </a:xfrm>
        </p:spPr>
        <p:txBody>
          <a:bodyPr>
            <a:normAutofit/>
          </a:bodyPr>
          <a:lstStyle/>
          <a:p>
            <a:r>
              <a:rPr lang="en-US" sz="38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Exploring Windows 10 Enterprise in detail</a:t>
            </a:r>
            <a:endParaRPr lang="en-US" sz="38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4379709" y="686862"/>
            <a:ext cx="7037591" cy="5475129"/>
          </a:xfrm>
        </p:spPr>
        <p:txBody>
          <a:bodyPr anchor="ctr">
            <a:normAutofit/>
          </a:bodyPr>
          <a:lstStyle/>
          <a:p>
            <a:pPr marL="0" marR="0">
              <a:spcBef>
                <a:spcPts val="0"/>
              </a:spcBef>
              <a:spcAft>
                <a:spcPts val="800"/>
              </a:spcAft>
            </a:pPr>
            <a:r>
              <a:rPr lang="en-US" sz="1800" dirty="0">
                <a:latin typeface="Calibri" panose="020F0502020204030204" pitchFamily="34" charset="0"/>
                <a:ea typeface="Times New Roman" panose="02020603050405020304" pitchFamily="18" charset="0"/>
                <a:cs typeface="Times New Roman" panose="02020603050405020304" pitchFamily="18" charset="0"/>
              </a:rPr>
              <a:t>Enterprise features and services: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Intelligent security</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Credential protection</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Endpoint detection and response</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Unified Write Filter (UWF)</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Simplified updates: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30 months of support for September-targeted releases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Windows 10 Long-Term Servicing Channel</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Desktop analytics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Flexible management:</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Azure Virtual Desktop use rights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Microsoft User Experience Virtualization (UE-V)</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Microsoft Application Virtualization (App-V)</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Microsoft </a:t>
            </a:r>
            <a:r>
              <a:rPr lang="en-US" sz="1800" dirty="0" err="1">
                <a:latin typeface="Calibri" panose="020F0502020204030204" pitchFamily="34" charset="0"/>
                <a:ea typeface="Times New Roman" panose="02020603050405020304" pitchFamily="18" charset="0"/>
                <a:cs typeface="Times New Roman" panose="02020603050405020304" pitchFamily="18" charset="0"/>
              </a:rPr>
              <a:t>FSLogix</a:t>
            </a:r>
            <a:r>
              <a:rPr lang="en-US" sz="1800" dirty="0">
                <a:latin typeface="Calibri" panose="020F0502020204030204" pitchFamily="34" charset="0"/>
                <a:ea typeface="Times New Roman" panose="02020603050405020304" pitchFamily="18" charset="0"/>
                <a:cs typeface="Times New Roman" panose="02020603050405020304" pitchFamily="18" charset="0"/>
              </a:rPr>
              <a:t> Profile Container</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Enhanced productivity:</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SMB Direct</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Persistent memory</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Support for other Microsoft 365 services:</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Azure Virtual Desktop</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Windows 365</a:t>
            </a:r>
          </a:p>
          <a:p>
            <a:pPr marL="800100" lvl="1" indent="-342900">
              <a:spcBef>
                <a:spcPts val="0"/>
              </a:spcBef>
              <a:buFont typeface="Wingdings" panose="05000000000000000000" pitchFamily="2" charset="2"/>
              <a:buChar char=""/>
            </a:pPr>
            <a:r>
              <a:rPr lang="en-US" sz="1800" dirty="0">
                <a:latin typeface="Calibri" panose="020F0502020204030204" pitchFamily="34" charset="0"/>
                <a:ea typeface="Times New Roman" panose="02020603050405020304" pitchFamily="18" charset="0"/>
                <a:cs typeface="Times New Roman" panose="02020603050405020304" pitchFamily="18" charset="0"/>
              </a:rPr>
              <a:t>Universal Print</a:t>
            </a:r>
          </a:p>
          <a:p>
            <a:endParaRPr lang="en-US" sz="1800" dirty="0"/>
          </a:p>
        </p:txBody>
      </p:sp>
    </p:spTree>
    <p:extLst>
      <p:ext uri="{BB962C8B-B14F-4D97-AF65-F5344CB8AC3E}">
        <p14:creationId xmlns:p14="http://schemas.microsoft.com/office/powerpoint/2010/main" val="2753227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731520" y="731520"/>
            <a:ext cx="6089904" cy="1426464"/>
          </a:xfrm>
        </p:spPr>
        <p:txBody>
          <a:bodyPr>
            <a:normAutofit/>
          </a:bodyPr>
          <a:lstStyle/>
          <a:p>
            <a:r>
              <a:rPr lang="en-US">
                <a:solidFill>
                  <a:srgbClr val="FFFFFF"/>
                </a:solidFill>
                <a:latin typeface="Calibri" panose="020F0502020204030204" pitchFamily="34" charset="0"/>
                <a:ea typeface="Times New Roman" panose="02020603050405020304" pitchFamily="18" charset="0"/>
                <a:cs typeface="Times New Roman" panose="02020603050405020304" pitchFamily="18" charset="0"/>
              </a:rPr>
              <a:t>Windows activation</a:t>
            </a:r>
            <a:endParaRPr lang="en-US">
              <a:solidFill>
                <a:srgbClr val="FFFFFF"/>
              </a:solidFill>
            </a:endParaRPr>
          </a:p>
        </p:txBody>
      </p:sp>
      <p:sp>
        <p:nvSpPr>
          <p:cNvPr id="16"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789456" y="2798385"/>
            <a:ext cx="10597729" cy="3283260"/>
          </a:xfrm>
        </p:spPr>
        <p:txBody>
          <a:bodyPr anchor="ctr">
            <a:normAutofit/>
          </a:bodyPr>
          <a:lstStyle/>
          <a:p>
            <a:pPr marL="0" marR="0">
              <a:spcBef>
                <a:spcPts val="0"/>
              </a:spcBef>
              <a:spcAft>
                <a:spcPts val="0"/>
              </a:spcAft>
            </a:pPr>
            <a:r>
              <a:rPr lang="en-US" sz="2700" dirty="0">
                <a:latin typeface="Calibri" panose="020F0502020204030204" pitchFamily="34" charset="0"/>
                <a:ea typeface="Times New Roman" panose="02020603050405020304" pitchFamily="18" charset="0"/>
                <a:cs typeface="Times New Roman" panose="02020603050405020304" pitchFamily="18" charset="0"/>
              </a:rPr>
              <a:t>Paths available:</a:t>
            </a:r>
          </a:p>
          <a:p>
            <a:pPr marL="0" marR="0">
              <a:spcBef>
                <a:spcPts val="0"/>
              </a:spcBef>
              <a:spcAft>
                <a:spcPts val="0"/>
              </a:spcAft>
            </a:pPr>
            <a:endParaRPr lang="en-US" sz="2700" dirty="0">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700" dirty="0">
                <a:latin typeface="Calibri" panose="020F0502020204030204" pitchFamily="34" charset="0"/>
                <a:ea typeface="Times New Roman" panose="02020603050405020304" pitchFamily="18" charset="0"/>
                <a:cs typeface="Times New Roman" panose="02020603050405020304" pitchFamily="18" charset="0"/>
              </a:rPr>
              <a:t>A key management service</a:t>
            </a:r>
          </a:p>
          <a:p>
            <a:pPr marL="800100" lvl="1" indent="-342900">
              <a:spcBef>
                <a:spcPts val="0"/>
              </a:spcBef>
              <a:buFont typeface="Wingdings" panose="05000000000000000000" pitchFamily="2" charset="2"/>
              <a:buChar char=""/>
            </a:pPr>
            <a:r>
              <a:rPr lang="en-US" sz="2700" dirty="0">
                <a:latin typeface="Calibri" panose="020F0502020204030204" pitchFamily="34" charset="0"/>
                <a:ea typeface="Times New Roman" panose="02020603050405020304" pitchFamily="18" charset="0"/>
                <a:cs typeface="Times New Roman" panose="02020603050405020304" pitchFamily="18" charset="0"/>
              </a:rPr>
              <a:t>A multiple activation key</a:t>
            </a:r>
          </a:p>
          <a:p>
            <a:pPr marL="800100" lvl="1" indent="-342900">
              <a:spcBef>
                <a:spcPts val="0"/>
              </a:spcBef>
              <a:buFont typeface="Wingdings" panose="05000000000000000000" pitchFamily="2" charset="2"/>
              <a:buChar char=""/>
            </a:pPr>
            <a:r>
              <a:rPr lang="en-US" sz="2700" dirty="0">
                <a:latin typeface="Calibri" panose="020F0502020204030204" pitchFamily="34" charset="0"/>
                <a:ea typeface="Times New Roman" panose="02020603050405020304" pitchFamily="18" charset="0"/>
                <a:cs typeface="Times New Roman" panose="02020603050405020304" pitchFamily="18" charset="0"/>
              </a:rPr>
              <a:t>An Active Directory-based activation</a:t>
            </a:r>
          </a:p>
          <a:p>
            <a:pPr marL="800100" lvl="1" indent="-342900">
              <a:spcBef>
                <a:spcPts val="0"/>
              </a:spcBef>
              <a:buFont typeface="Wingdings" panose="05000000000000000000" pitchFamily="2" charset="2"/>
              <a:buChar char=""/>
            </a:pPr>
            <a:r>
              <a:rPr lang="en-US" sz="2700" dirty="0">
                <a:latin typeface="Calibri" panose="020F0502020204030204" pitchFamily="34" charset="0"/>
                <a:ea typeface="Times New Roman" panose="02020603050405020304" pitchFamily="18" charset="0"/>
                <a:cs typeface="Times New Roman" panose="02020603050405020304" pitchFamily="18" charset="0"/>
              </a:rPr>
              <a:t>A Windows 10 subscription activation</a:t>
            </a:r>
          </a:p>
          <a:p>
            <a:endParaRPr lang="en-US" sz="2700" dirty="0"/>
          </a:p>
        </p:txBody>
      </p:sp>
    </p:spTree>
    <p:extLst>
      <p:ext uri="{BB962C8B-B14F-4D97-AF65-F5344CB8AC3E}">
        <p14:creationId xmlns:p14="http://schemas.microsoft.com/office/powerpoint/2010/main" val="387957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371094" y="1161288"/>
            <a:ext cx="3438144" cy="1124712"/>
          </a:xfrm>
        </p:spPr>
        <p:txBody>
          <a:bodyPr anchor="b">
            <a:normAutofit/>
          </a:bodyPr>
          <a:lstStyle/>
          <a:p>
            <a:r>
              <a:rPr lang="en-US" sz="2800" b="1" dirty="0"/>
              <a:t>Activation Method</a:t>
            </a:r>
          </a:p>
        </p:txBody>
      </p:sp>
      <p:sp>
        <p:nvSpPr>
          <p:cNvPr id="24"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371094" y="2718054"/>
            <a:ext cx="4759706" cy="3207258"/>
          </a:xfrm>
        </p:spPr>
        <p:txBody>
          <a:bodyPr anchor="t">
            <a:normAutofit/>
          </a:bodyPr>
          <a:lstStyle/>
          <a:p>
            <a:r>
              <a:rPr lang="en-US" sz="1400">
                <a:latin typeface="Calibri" panose="020F0502020204030204" pitchFamily="34" charset="0"/>
                <a:ea typeface="Times New Roman" panose="02020603050405020304" pitchFamily="18" charset="0"/>
                <a:cs typeface="Times New Roman" panose="02020603050405020304" pitchFamily="18" charset="0"/>
              </a:rPr>
              <a:t>Via a Windows 365 cloud PC</a:t>
            </a:r>
          </a:p>
          <a:p>
            <a:r>
              <a:rPr lang="en-US" sz="1400" kern="0">
                <a:latin typeface="Calibri" panose="020F0502020204030204" pitchFamily="34" charset="0"/>
                <a:ea typeface="SimSun" panose="02010600030101010101" pitchFamily="2" charset="-122"/>
                <a:cs typeface="Times New Roman" panose="02020603050405020304" pitchFamily="18" charset="0"/>
              </a:rPr>
              <a:t>Azure KMS – cloud PC/Windows 365/AVD</a:t>
            </a:r>
          </a:p>
          <a:p>
            <a:r>
              <a:rPr lang="en-US" sz="1400" kern="0">
                <a:latin typeface="Calibri" panose="020F0502020204030204" pitchFamily="34" charset="0"/>
                <a:ea typeface="SimSun" panose="02010600030101010101" pitchFamily="2" charset="-122"/>
                <a:cs typeface="Times New Roman" panose="02020603050405020304" pitchFamily="18" charset="0"/>
              </a:rPr>
              <a:t>Key Management Service</a:t>
            </a:r>
          </a:p>
          <a:p>
            <a:r>
              <a:rPr lang="en-US" sz="1400" kern="0">
                <a:latin typeface="Calibri" panose="020F0502020204030204" pitchFamily="34" charset="0"/>
                <a:ea typeface="SimSun" panose="02010600030101010101" pitchFamily="2" charset="-122"/>
                <a:cs typeface="Times New Roman" panose="02020603050405020304" pitchFamily="18" charset="0"/>
              </a:rPr>
              <a:t>Multiple activation key</a:t>
            </a:r>
          </a:p>
          <a:p>
            <a:r>
              <a:rPr lang="en-US" sz="1400" kern="0">
                <a:latin typeface="Calibri" panose="020F0502020204030204" pitchFamily="34" charset="0"/>
                <a:ea typeface="SimSun" panose="02010600030101010101" pitchFamily="2" charset="-122"/>
                <a:cs typeface="Times New Roman" panose="02020603050405020304" pitchFamily="18" charset="0"/>
              </a:rPr>
              <a:t>Active Directory-based activation</a:t>
            </a:r>
          </a:p>
          <a:p>
            <a:r>
              <a:rPr lang="en-US" sz="1400" kern="0">
                <a:latin typeface="Calibri" panose="020F0502020204030204" pitchFamily="34" charset="0"/>
                <a:ea typeface="SimSun" panose="02010600030101010101" pitchFamily="2" charset="-122"/>
                <a:cs typeface="Times New Roman" panose="02020603050405020304" pitchFamily="18" charset="0"/>
              </a:rPr>
              <a:t>Windows 10 and later Subscription Activation</a:t>
            </a:r>
          </a:p>
          <a:p>
            <a:r>
              <a:rPr lang="en-US" sz="1400">
                <a:latin typeface="Calibri" panose="020F0502020204030204" pitchFamily="34" charset="0"/>
                <a:ea typeface="SimSun" panose="02010600030101010101" pitchFamily="2" charset="-122"/>
                <a:cs typeface="Times New Roman" panose="02020603050405020304" pitchFamily="18" charset="0"/>
              </a:rPr>
              <a:t>Windows 10, version 1703 or later</a:t>
            </a:r>
          </a:p>
          <a:p>
            <a:r>
              <a:rPr lang="en-US" sz="1400" kern="0">
                <a:latin typeface="Calibri" panose="020F0502020204030204" pitchFamily="34" charset="0"/>
                <a:ea typeface="SimSun" panose="02010600030101010101" pitchFamily="2" charset="-122"/>
                <a:cs typeface="Times New Roman" panose="02020603050405020304" pitchFamily="18" charset="0"/>
              </a:rPr>
              <a:t>Windows as a Service – update release cycle</a:t>
            </a:r>
          </a:p>
          <a:p>
            <a:endParaRPr lang="en-US" sz="1400" b="1">
              <a:latin typeface="Calibri" panose="020F0502020204030204" pitchFamily="34" charset="0"/>
              <a:ea typeface="SimSun" panose="02010600030101010101" pitchFamily="2" charset="-122"/>
              <a:cs typeface="Times New Roman" panose="02020603050405020304" pitchFamily="18" charset="0"/>
            </a:endParaRPr>
          </a:p>
          <a:p>
            <a:endParaRPr lang="en-US" sz="1400" b="1" kern="0">
              <a:latin typeface="Calibri" panose="020F0502020204030204" pitchFamily="34" charset="0"/>
              <a:ea typeface="SimSun" panose="02010600030101010101" pitchFamily="2" charset="-122"/>
              <a:cs typeface="Times New Roman" panose="02020603050405020304" pitchFamily="18" charset="0"/>
            </a:endParaRPr>
          </a:p>
          <a:p>
            <a:endParaRPr lang="en-US" sz="1400"/>
          </a:p>
          <a:p>
            <a:endParaRPr lang="en-US" sz="1400"/>
          </a:p>
        </p:txBody>
      </p:sp>
      <p:grpSp>
        <p:nvGrpSpPr>
          <p:cNvPr id="4" name="Group 3">
            <a:extLst>
              <a:ext uri="{FF2B5EF4-FFF2-40B4-BE49-F238E27FC236}">
                <a16:creationId xmlns:a16="http://schemas.microsoft.com/office/drawing/2014/main" id="{D088ABA2-A9AF-47E4-A623-35BB63A0C6BF}"/>
              </a:ext>
            </a:extLst>
          </p:cNvPr>
          <p:cNvGrpSpPr/>
          <p:nvPr/>
        </p:nvGrpSpPr>
        <p:grpSpPr>
          <a:xfrm>
            <a:off x="5842710" y="843533"/>
            <a:ext cx="5034453" cy="5280176"/>
            <a:chOff x="0" y="0"/>
            <a:chExt cx="5035306" cy="5280660"/>
          </a:xfrm>
        </p:grpSpPr>
        <p:pic>
          <p:nvPicPr>
            <p:cNvPr id="5" name="Picture 4">
              <a:extLst>
                <a:ext uri="{FF2B5EF4-FFF2-40B4-BE49-F238E27FC236}">
                  <a16:creationId xmlns:a16="http://schemas.microsoft.com/office/drawing/2014/main" id="{4C5A8060-B94E-4DB2-93E3-6C307C6D10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033010" cy="4959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Box 765">
              <a:extLst>
                <a:ext uri="{FF2B5EF4-FFF2-40B4-BE49-F238E27FC236}">
                  <a16:creationId xmlns:a16="http://schemas.microsoft.com/office/drawing/2014/main" id="{A6EE4859-6BE0-49AE-97C2-C8C71AE0827A}"/>
                </a:ext>
              </a:extLst>
            </p:cNvPr>
            <p:cNvSpPr txBox="1"/>
            <p:nvPr/>
          </p:nvSpPr>
          <p:spPr>
            <a:xfrm>
              <a:off x="2931" y="5013960"/>
              <a:ext cx="5032375"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nSpc>
                  <a:spcPct val="90000"/>
                </a:lnSpc>
                <a:spcBef>
                  <a:spcPts val="0"/>
                </a:spcBef>
                <a:spcAft>
                  <a:spcPts val="1000"/>
                </a:spcAft>
              </a:pPr>
              <a:r>
                <a:rPr lang="en-US" sz="16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17: Windows 10 Enterprise release diagram</a:t>
              </a:r>
            </a:p>
          </p:txBody>
        </p:sp>
      </p:grpSp>
    </p:spTree>
    <p:extLst>
      <p:ext uri="{BB962C8B-B14F-4D97-AF65-F5344CB8AC3E}">
        <p14:creationId xmlns:p14="http://schemas.microsoft.com/office/powerpoint/2010/main" val="48837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1014141" y="1450655"/>
            <a:ext cx="3932030" cy="3956690"/>
          </a:xfrm>
        </p:spPr>
        <p:txBody>
          <a:bodyPr anchor="ctr">
            <a:normAutofit/>
          </a:bodyPr>
          <a:lstStyle/>
          <a:p>
            <a:r>
              <a:rPr lang="en-US" sz="8000" b="1">
                <a:solidFill>
                  <a:schemeClr val="bg1"/>
                </a:solidFill>
                <a:latin typeface="Segoe UI" panose="020B0502040204020203" pitchFamily="34" charset="0"/>
                <a:cs typeface="Segoe UI" panose="020B0502040204020203" pitchFamily="34" charset="0"/>
              </a:rPr>
              <a:t>What is </a:t>
            </a:r>
            <a:r>
              <a:rPr lang="en-US" sz="8000" b="1">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WUfB?</a:t>
            </a:r>
            <a:endParaRPr lang="en-US" sz="8000" b="1">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Microsoft's preferred update Mechanism</a:t>
            </a:r>
          </a:p>
          <a:p>
            <a:pPr lvl="1"/>
            <a:r>
              <a:rPr lang="en-US" sz="2000" b="1" cap="all" dirty="0" err="1">
                <a:solidFill>
                  <a:schemeClr val="bg1"/>
                </a:solidFill>
                <a:latin typeface="Calibri" panose="020F0502020204030204" pitchFamily="34" charset="0"/>
                <a:ea typeface="SimSun" panose="02010600030101010101" pitchFamily="2" charset="-122"/>
                <a:cs typeface="Times New Roman" panose="02020603050405020304" pitchFamily="18" charset="0"/>
              </a:rPr>
              <a:t>WUfB</a:t>
            </a:r>
            <a:r>
              <a:rPr lang="en-US" sz="2000"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 is the new way of manning Windows servicing</a:t>
            </a:r>
          </a:p>
          <a:p>
            <a:pPr lvl="2"/>
            <a:r>
              <a:rPr lang="en-US" sz="1600" dirty="0" err="1">
                <a:solidFill>
                  <a:schemeClr val="bg1"/>
                </a:solidFill>
                <a:latin typeface="Calibri" panose="020F0502020204030204" pitchFamily="34" charset="0"/>
                <a:ea typeface="Times New Roman" panose="02020603050405020304" pitchFamily="18" charset="0"/>
                <a:cs typeface="Times New Roman" panose="02020603050405020304" pitchFamily="18" charset="0"/>
              </a:rPr>
              <a:t>WUfB</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used cloud-based Windows Update service to deploy and manage Windows updates. </a:t>
            </a:r>
          </a:p>
          <a:p>
            <a:pPr lvl="2"/>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Based on Group Policy or MDM solutions such as Microsoft Intune</a:t>
            </a:r>
          </a:p>
          <a:p>
            <a:pPr lvl="2"/>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Admin can configure </a:t>
            </a:r>
            <a:r>
              <a:rPr lang="en-US" sz="1600" dirty="0" err="1">
                <a:solidFill>
                  <a:schemeClr val="bg1"/>
                </a:solidFill>
                <a:latin typeface="Calibri" panose="020F0502020204030204" pitchFamily="34" charset="0"/>
                <a:ea typeface="Times New Roman" panose="02020603050405020304" pitchFamily="18" charset="0"/>
                <a:cs typeface="Times New Roman" panose="02020603050405020304" pitchFamily="18" charset="0"/>
              </a:rPr>
              <a:t>WUfB</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settings to Windows 10 or 11 devices updates</a:t>
            </a:r>
          </a:p>
        </p:txBody>
      </p:sp>
    </p:spTree>
    <p:extLst>
      <p:ext uri="{BB962C8B-B14F-4D97-AF65-F5344CB8AC3E}">
        <p14:creationId xmlns:p14="http://schemas.microsoft.com/office/powerpoint/2010/main" val="124287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p:txBody>
          <a:bodyPr/>
          <a:lstStyle/>
          <a:p>
            <a:r>
              <a:rPr lang="en-US" b="1" kern="0">
                <a:solidFill>
                  <a:srgbClr val="262626"/>
                </a:solidFill>
                <a:latin typeface="Calibri" panose="020F0502020204030204" pitchFamily="34" charset="0"/>
                <a:ea typeface="SimSun" panose="02010600030101010101" pitchFamily="2" charset="-122"/>
                <a:cs typeface="Times New Roman" panose="02020603050405020304" pitchFamily="18" charset="0"/>
              </a:rPr>
              <a:t>Who should use WUfB?</a:t>
            </a:r>
            <a:endParaRPr lang="en-US" dirty="0"/>
          </a:p>
        </p:txBody>
      </p:sp>
      <p:graphicFrame>
        <p:nvGraphicFramePr>
          <p:cNvPr id="12" name="Content Placeholder 2">
            <a:extLst>
              <a:ext uri="{FF2B5EF4-FFF2-40B4-BE49-F238E27FC236}">
                <a16:creationId xmlns:a16="http://schemas.microsoft.com/office/drawing/2014/main" id="{F0AAA4CD-1DE2-49EC-8D92-F53F83C233C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1056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731520" y="731520"/>
            <a:ext cx="6089904" cy="1426464"/>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Why do I want WUfB?</a:t>
            </a:r>
            <a:endParaRPr lang="en-US">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789456" y="2798385"/>
            <a:ext cx="10597729" cy="3283260"/>
          </a:xfrm>
        </p:spPr>
        <p:txBody>
          <a:bodyPr anchor="ctr">
            <a:normAutofit/>
          </a:bodyPr>
          <a:lstStyle/>
          <a:p>
            <a:pPr marL="0" marR="0" indent="0">
              <a:spcBef>
                <a:spcPts val="0"/>
              </a:spcBef>
              <a:spcAft>
                <a:spcPts val="800"/>
              </a:spcAft>
              <a:buNone/>
            </a:pPr>
            <a:r>
              <a:rPr lang="en-US" sz="1900" dirty="0">
                <a:latin typeface="Calibri" panose="020F0502020204030204" pitchFamily="34" charset="0"/>
                <a:ea typeface="Times New Roman" panose="02020603050405020304" pitchFamily="18" charset="0"/>
                <a:cs typeface="Times New Roman" panose="02020603050405020304" pitchFamily="18" charset="0"/>
              </a:rPr>
              <a:t>Provides the best Windows update experience and lower the cost of servicing Windows.</a:t>
            </a:r>
          </a:p>
          <a:p>
            <a:pPr marL="971550" lvl="1" indent="-514350">
              <a:spcBef>
                <a:spcPts val="0"/>
              </a:spcBef>
              <a:spcAft>
                <a:spcPts val="800"/>
              </a:spcAft>
              <a:buFont typeface="+mj-lt"/>
              <a:buAutoNum type="romanUcPeriod"/>
            </a:pPr>
            <a:r>
              <a:rPr lang="en-US" sz="1900" dirty="0">
                <a:latin typeface="Calibri" panose="020F0502020204030204" pitchFamily="34" charset="0"/>
                <a:ea typeface="Times New Roman" panose="02020603050405020304" pitchFamily="18" charset="0"/>
                <a:cs typeface="Times New Roman" panose="02020603050405020304" pitchFamily="18" charset="0"/>
              </a:rPr>
              <a:t>Gives the organization flexibility and control available from more complicated and time-consuming solutions:</a:t>
            </a:r>
          </a:p>
          <a:p>
            <a:pPr marL="1257300" lvl="2" indent="-342900">
              <a:spcBef>
                <a:spcPts val="0"/>
              </a:spcBef>
              <a:spcAft>
                <a:spcPts val="800"/>
              </a:spcAft>
              <a:buFont typeface="Wingdings" panose="05000000000000000000" pitchFamily="2" charset="2"/>
              <a:buChar char=""/>
            </a:pPr>
            <a:r>
              <a:rPr lang="en-US" sz="1900" dirty="0">
                <a:latin typeface="Calibri" panose="020F0502020204030204" pitchFamily="34" charset="0"/>
                <a:ea typeface="Times New Roman" panose="02020603050405020304" pitchFamily="18" charset="0"/>
                <a:cs typeface="Times New Roman" panose="02020603050405020304" pitchFamily="18" charset="0"/>
              </a:rPr>
              <a:t>Reduce the cost of approving, deploying, and monitoring updates.</a:t>
            </a:r>
          </a:p>
          <a:p>
            <a:pPr marL="1257300" lvl="2" indent="-342900">
              <a:spcBef>
                <a:spcPts val="0"/>
              </a:spcBef>
              <a:spcAft>
                <a:spcPts val="800"/>
              </a:spcAft>
              <a:buFont typeface="Wingdings" panose="05000000000000000000" pitchFamily="2" charset="2"/>
              <a:buChar char=""/>
            </a:pPr>
            <a:r>
              <a:rPr lang="en-US" sz="1900" dirty="0">
                <a:latin typeface="Calibri" panose="020F0502020204030204" pitchFamily="34" charset="0"/>
                <a:ea typeface="Times New Roman" panose="02020603050405020304" pitchFamily="18" charset="0"/>
                <a:cs typeface="Times New Roman" panose="02020603050405020304" pitchFamily="18" charset="0"/>
              </a:rPr>
              <a:t>Manage application compatibility within the organization's ecosystem.</a:t>
            </a:r>
          </a:p>
          <a:p>
            <a:pPr marL="1257300" lvl="2" indent="-342900">
              <a:spcBef>
                <a:spcPts val="0"/>
              </a:spcBef>
              <a:spcAft>
                <a:spcPts val="800"/>
              </a:spcAft>
              <a:buFont typeface="Wingdings" panose="05000000000000000000" pitchFamily="2" charset="2"/>
              <a:buChar char=""/>
            </a:pPr>
            <a:r>
              <a:rPr lang="en-US" sz="1900" dirty="0">
                <a:latin typeface="Calibri" panose="020F0502020204030204" pitchFamily="34" charset="0"/>
                <a:ea typeface="Times New Roman" panose="02020603050405020304" pitchFamily="18" charset="0"/>
                <a:cs typeface="Times New Roman" panose="02020603050405020304" pitchFamily="18" charset="0"/>
              </a:rPr>
              <a:t>Find the right trade-offs to protect devices, while minimizing disruption to the workforce.</a:t>
            </a:r>
          </a:p>
          <a:p>
            <a:pPr marL="1257300" lvl="2" indent="-342900">
              <a:spcBef>
                <a:spcPts val="0"/>
              </a:spcBef>
              <a:spcAft>
                <a:spcPts val="800"/>
              </a:spcAft>
              <a:buFont typeface="Wingdings" panose="05000000000000000000" pitchFamily="2" charset="2"/>
              <a:buChar char=""/>
            </a:pPr>
            <a:r>
              <a:rPr lang="en-US" sz="1900" dirty="0">
                <a:latin typeface="Calibri" panose="020F0502020204030204" pitchFamily="34" charset="0"/>
                <a:ea typeface="Times New Roman" panose="02020603050405020304" pitchFamily="18" charset="0"/>
                <a:cs typeface="Times New Roman" panose="02020603050405020304" pitchFamily="18" charset="0"/>
              </a:rPr>
              <a:t>Manage the infrastructure configurations necessary to support rapid update velocity, including finding the right way to address devices that are rarely connected to the enterprise.</a:t>
            </a:r>
          </a:p>
          <a:p>
            <a:endParaRPr lang="en-US" sz="1900" dirty="0"/>
          </a:p>
        </p:txBody>
      </p:sp>
    </p:spTree>
    <p:extLst>
      <p:ext uri="{BB962C8B-B14F-4D97-AF65-F5344CB8AC3E}">
        <p14:creationId xmlns:p14="http://schemas.microsoft.com/office/powerpoint/2010/main" val="140823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2FBC-AFBB-4168-929C-EBA279D7BB8C}"/>
              </a:ext>
            </a:extLst>
          </p:cNvPr>
          <p:cNvSpPr>
            <a:spLocks noGrp="1"/>
          </p:cNvSpPr>
          <p:nvPr>
            <p:ph type="ctrTitle"/>
          </p:nvPr>
        </p:nvSpPr>
        <p:spPr>
          <a:xfrm>
            <a:off x="7464614" y="1783959"/>
            <a:ext cx="4087306" cy="2889114"/>
          </a:xfrm>
        </p:spPr>
        <p:txBody>
          <a:bodyPr anchor="b">
            <a:normAutofit/>
          </a:bodyPr>
          <a:lstStyle/>
          <a:p>
            <a:pPr algn="l"/>
            <a:r>
              <a:rPr lang="en-US" sz="5400" b="1" i="0">
                <a:effectLst/>
                <a:latin typeface="Segoe UI" panose="020B0502040204020203" pitchFamily="34" charset="0"/>
              </a:rPr>
              <a:t>Understand Microsoft Intune</a:t>
            </a:r>
            <a:endParaRPr lang="en-US" sz="5400"/>
          </a:p>
        </p:txBody>
      </p:sp>
      <p:sp>
        <p:nvSpPr>
          <p:cNvPr id="4" name="Subtitle 3">
            <a:extLst>
              <a:ext uri="{FF2B5EF4-FFF2-40B4-BE49-F238E27FC236}">
                <a16:creationId xmlns:a16="http://schemas.microsoft.com/office/drawing/2014/main" id="{E4B57D29-DD28-4A4A-8B3B-8F6B5DE25AD8}"/>
              </a:ext>
            </a:extLst>
          </p:cNvPr>
          <p:cNvSpPr>
            <a:spLocks noGrp="1"/>
          </p:cNvSpPr>
          <p:nvPr>
            <p:ph type="subTitle" idx="1"/>
          </p:nvPr>
        </p:nvSpPr>
        <p:spPr>
          <a:xfrm>
            <a:off x="7464612" y="4750893"/>
            <a:ext cx="4087305" cy="1147863"/>
          </a:xfrm>
        </p:spPr>
        <p:txBody>
          <a:bodyPr anchor="t">
            <a:normAutofit/>
          </a:bodyPr>
          <a:lstStyle/>
          <a:p>
            <a:pPr algn="l"/>
            <a:endParaRPr lang="en-US" sz="20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C417DB05-7883-4296-BF73-092D04BA339C}"/>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7032390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A2467-58D6-4263-86FD-89FAA99F9FB7}"/>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Settings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A222992-FEF3-4EC4-B6C4-47F999F4B099}"/>
              </a:ext>
            </a:extLst>
          </p:cNvPr>
          <p:cNvSpPr>
            <a:spLocks noGrp="1"/>
          </p:cNvSpPr>
          <p:nvPr>
            <p:ph idx="1"/>
          </p:nvPr>
        </p:nvSpPr>
        <p:spPr>
          <a:xfrm>
            <a:off x="4447308" y="591344"/>
            <a:ext cx="6906491" cy="5585619"/>
          </a:xfrm>
        </p:spPr>
        <p:txBody>
          <a:bodyPr anchor="ctr">
            <a:normAutofit/>
          </a:bodyPr>
          <a:lstStyle/>
          <a:p>
            <a:pPr marL="0" marR="0" indent="0">
              <a:spcBef>
                <a:spcPts val="0"/>
              </a:spcBef>
              <a:spcAft>
                <a:spcPts val="60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Across a number of areas:</a:t>
            </a:r>
          </a:p>
          <a:p>
            <a:pPr marL="0" marR="0">
              <a:spcBef>
                <a:spcPts val="0"/>
              </a:spcBef>
              <a:spcAft>
                <a:spcPts val="600"/>
              </a:spcAft>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spcAft>
                <a:spcPts val="600"/>
              </a:spcAft>
              <a:buFont typeface="Wingdings" panose="05000000000000000000" pitchFamily="2" charset="2"/>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Configuring deadlines</a:t>
            </a:r>
          </a:p>
          <a:p>
            <a:pPr marL="800100" lvl="1" indent="-342900">
              <a:spcBef>
                <a:spcPts val="0"/>
              </a:spcBef>
              <a:spcAft>
                <a:spcPts val="600"/>
              </a:spcAft>
              <a:buFont typeface="Wingdings" panose="05000000000000000000" pitchFamily="2" charset="2"/>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Restart behavior</a:t>
            </a:r>
          </a:p>
          <a:p>
            <a:pPr marL="800100" lvl="1" indent="-342900">
              <a:spcBef>
                <a:spcPts val="0"/>
              </a:spcBef>
              <a:spcAft>
                <a:spcPts val="600"/>
              </a:spcAft>
              <a:buFont typeface="Wingdings" panose="05000000000000000000" pitchFamily="2" charset="2"/>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Accounting for low-activity devices (active hours)</a:t>
            </a:r>
          </a:p>
          <a:p>
            <a:pPr marL="800100" lvl="1" indent="-342900">
              <a:spcBef>
                <a:spcPts val="0"/>
              </a:spcBef>
              <a:spcAft>
                <a:spcPts val="600"/>
              </a:spcAft>
              <a:buFont typeface="Wingdings" panose="05000000000000000000" pitchFamily="2" charset="2"/>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Delivery optimization</a:t>
            </a:r>
          </a:p>
          <a:p>
            <a:pPr marL="800100" lvl="1" indent="-342900">
              <a:spcBef>
                <a:spcPts val="0"/>
              </a:spcBef>
              <a:spcAft>
                <a:spcPts val="600"/>
              </a:spcAft>
              <a:buFont typeface="Wingdings" panose="05000000000000000000" pitchFamily="2" charset="2"/>
              <a:buChar char=""/>
            </a:pPr>
            <a:r>
              <a:rPr lang="en-US" dirty="0">
                <a:effectLst/>
                <a:latin typeface="Calibri" panose="020F0502020204030204" pitchFamily="34" charset="0"/>
                <a:ea typeface="Times New Roman" panose="02020603050405020304" pitchFamily="18" charset="0"/>
                <a:cs typeface="Times New Roman" panose="02020603050405020304" pitchFamily="18" charset="0"/>
              </a:rPr>
              <a:t>Power policies</a:t>
            </a:r>
            <a:endParaRPr lang="en-US" dirty="0"/>
          </a:p>
        </p:txBody>
      </p:sp>
    </p:spTree>
    <p:extLst>
      <p:ext uri="{BB962C8B-B14F-4D97-AF65-F5344CB8AC3E}">
        <p14:creationId xmlns:p14="http://schemas.microsoft.com/office/powerpoint/2010/main" val="4129336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524256" y="4765963"/>
            <a:ext cx="6594189" cy="1625210"/>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What does WUfB allow me to configure?</a:t>
            </a:r>
            <a:endParaRPr lang="en-US">
              <a:solidFill>
                <a:srgbClr val="FFFFFF"/>
              </a:solidFill>
            </a:endParaRPr>
          </a:p>
        </p:txBody>
      </p:sp>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latin typeface="Calibri" panose="020F0502020204030204" pitchFamily="34" charset="0"/>
                <a:ea typeface="SimSun" panose="02010600030101010101" pitchFamily="2" charset="-122"/>
                <a:cs typeface="Times New Roman" panose="02020603050405020304" pitchFamily="18" charset="0"/>
              </a:rPr>
              <a:t>Feature updates</a:t>
            </a:r>
          </a:p>
          <a:p>
            <a:pPr lvl="1"/>
            <a:r>
              <a:rPr lang="en-US" sz="1600" dirty="0">
                <a:solidFill>
                  <a:srgbClr val="FFFFFF"/>
                </a:solidFill>
                <a:latin typeface="Calibri" panose="020F0502020204030204" pitchFamily="34" charset="0"/>
                <a:ea typeface="SimSun" panose="02010600030101010101" pitchFamily="2" charset="-122"/>
                <a:cs typeface="Times New Roman" panose="02020603050405020304" pitchFamily="18" charset="0"/>
              </a:rPr>
              <a:t>Upgrades</a:t>
            </a:r>
          </a:p>
          <a:p>
            <a:r>
              <a:rPr lang="en-US" sz="2000" dirty="0">
                <a:solidFill>
                  <a:srgbClr val="FFFFFF"/>
                </a:solidFill>
                <a:latin typeface="Calibri" panose="020F0502020204030204" pitchFamily="34" charset="0"/>
                <a:ea typeface="SimSun" panose="02010600030101010101" pitchFamily="2" charset="-122"/>
                <a:cs typeface="Times New Roman" panose="02020603050405020304" pitchFamily="18" charset="0"/>
              </a:rPr>
              <a:t>Quality updates</a:t>
            </a:r>
          </a:p>
          <a:p>
            <a:pPr lvl="1"/>
            <a:r>
              <a:rPr lang="en-US" sz="1600" dirty="0">
                <a:solidFill>
                  <a:srgbClr val="FFFFFF"/>
                </a:solidFill>
                <a:latin typeface="Calibri" panose="020F0502020204030204" pitchFamily="34" charset="0"/>
                <a:ea typeface="SimSun" panose="02010600030101010101" pitchFamily="2" charset="-122"/>
                <a:cs typeface="Times New Roman" panose="02020603050405020304" pitchFamily="18" charset="0"/>
              </a:rPr>
              <a:t>OS Updates</a:t>
            </a:r>
          </a:p>
          <a:p>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Driver updates</a:t>
            </a:r>
          </a:p>
          <a:p>
            <a:pPr lvl="1"/>
            <a:r>
              <a:rPr lang="en-US" sz="16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Non-Microsoft</a:t>
            </a:r>
          </a:p>
          <a:p>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Microsoft product updates</a:t>
            </a:r>
          </a:p>
          <a:p>
            <a:pPr lvl="1"/>
            <a:r>
              <a:rPr lang="en-US" sz="16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Microsoft Certified Drivers</a:t>
            </a:r>
          </a:p>
          <a:p>
            <a:r>
              <a:rPr lang="en-US" sz="2000" dirty="0">
                <a:solidFill>
                  <a:srgbClr val="FFFFFF"/>
                </a:solidFill>
                <a:latin typeface="Calibri" panose="020F0502020204030204" pitchFamily="34" charset="0"/>
                <a:ea typeface="SimSun" panose="02010600030101010101" pitchFamily="2" charset="-122"/>
                <a:cs typeface="Times New Roman" panose="02020603050405020304" pitchFamily="18" charset="0"/>
              </a:rPr>
              <a:t>Bring your own device</a:t>
            </a:r>
          </a:p>
          <a:p>
            <a:pPr lvl="1"/>
            <a:endParaRPr lang="en-US" sz="1600" dirty="0">
              <a:solidFill>
                <a:srgbClr val="FFFFFF"/>
              </a:solidFill>
              <a:latin typeface="Calibri" panose="020F0502020204030204" pitchFamily="34" charset="0"/>
              <a:ea typeface="SimSun" panose="02010600030101010101" pitchFamily="2" charset="-122"/>
              <a:cs typeface="Times New Roman" panose="02020603050405020304" pitchFamily="18" charset="0"/>
            </a:endParaRPr>
          </a:p>
          <a:p>
            <a:endParaRPr lang="en-US" sz="2000" b="1" dirty="0">
              <a:solidFill>
                <a:srgbClr val="FFFFFF"/>
              </a:solidFill>
              <a:latin typeface="Calibri" panose="020F0502020204030204" pitchFamily="34" charset="0"/>
              <a:ea typeface="SimSun" panose="02010600030101010101" pitchFamily="2" charset="-122"/>
              <a:cs typeface="Times New Roman" panose="02020603050405020304" pitchFamily="18" charset="0"/>
            </a:endParaRPr>
          </a:p>
          <a:p>
            <a:endParaRPr lang="en-US" sz="2000" dirty="0">
              <a:solidFill>
                <a:srgbClr val="FFFFFF"/>
              </a:solidFill>
            </a:endParaRPr>
          </a:p>
        </p:txBody>
      </p:sp>
      <p:grpSp>
        <p:nvGrpSpPr>
          <p:cNvPr id="4" name="Group 3">
            <a:extLst>
              <a:ext uri="{FF2B5EF4-FFF2-40B4-BE49-F238E27FC236}">
                <a16:creationId xmlns:a16="http://schemas.microsoft.com/office/drawing/2014/main" id="{ADE8D914-331B-47AD-8BC0-FD852D37B145}"/>
              </a:ext>
            </a:extLst>
          </p:cNvPr>
          <p:cNvGrpSpPr>
            <a:grpSpLocks/>
          </p:cNvGrpSpPr>
          <p:nvPr/>
        </p:nvGrpSpPr>
        <p:grpSpPr bwMode="auto">
          <a:xfrm>
            <a:off x="566744" y="1439392"/>
            <a:ext cx="6579910" cy="1867530"/>
            <a:chOff x="1440" y="2525"/>
            <a:chExt cx="7931" cy="2251"/>
          </a:xfrm>
        </p:grpSpPr>
        <p:pic>
          <p:nvPicPr>
            <p:cNvPr id="5" name="Picture 4">
              <a:extLst>
                <a:ext uri="{FF2B5EF4-FFF2-40B4-BE49-F238E27FC236}">
                  <a16:creationId xmlns:a16="http://schemas.microsoft.com/office/drawing/2014/main" id="{B0FDFDC8-CAA9-4012-A4D0-918D5B86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2525"/>
              <a:ext cx="7931" cy="1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 Box 790">
              <a:extLst>
                <a:ext uri="{FF2B5EF4-FFF2-40B4-BE49-F238E27FC236}">
                  <a16:creationId xmlns:a16="http://schemas.microsoft.com/office/drawing/2014/main" id="{CEF7AB4D-B2D4-452C-BA71-5DD51E4DF7F9}"/>
                </a:ext>
              </a:extLst>
            </p:cNvPr>
            <p:cNvSpPr txBox="1">
              <a:spLocks noChangeArrowheads="1"/>
            </p:cNvSpPr>
            <p:nvPr/>
          </p:nvSpPr>
          <p:spPr bwMode="auto">
            <a:xfrm>
              <a:off x="1440" y="4356"/>
              <a:ext cx="793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20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20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18 Microsoft Endpoint Manager endpoint support</a:t>
              </a:r>
            </a:p>
          </p:txBody>
        </p:sp>
      </p:grpSp>
    </p:spTree>
    <p:extLst>
      <p:ext uri="{BB962C8B-B14F-4D97-AF65-F5344CB8AC3E}">
        <p14:creationId xmlns:p14="http://schemas.microsoft.com/office/powerpoint/2010/main" val="931436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b="1" kern="0">
                <a:latin typeface="Calibri" panose="020F0502020204030204" pitchFamily="34" charset="0"/>
                <a:ea typeface="SimSun" panose="02010600030101010101" pitchFamily="2" charset="-122"/>
                <a:cs typeface="Times New Roman" panose="02020603050405020304" pitchFamily="18" charset="0"/>
              </a:rPr>
              <a:t>What is zero trust?</a:t>
            </a:r>
            <a:endParaRPr lang="en-US" sz="2800"/>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643468" y="2638043"/>
            <a:ext cx="3363974" cy="3415623"/>
          </a:xfrm>
        </p:spPr>
        <p:txBody>
          <a:bodyPr>
            <a:normAutofit/>
          </a:bodyPr>
          <a:lstStyle/>
          <a:p>
            <a:pPr lvl="1"/>
            <a:r>
              <a:rPr lang="en-US" sz="2000">
                <a:latin typeface="Calibri" panose="020F0502020204030204" pitchFamily="34" charset="0"/>
                <a:ea typeface="SimSun" panose="02010600030101010101" pitchFamily="2" charset="-122"/>
                <a:cs typeface="Times New Roman" panose="02020603050405020304" pitchFamily="18" charset="0"/>
              </a:rPr>
              <a:t>Verifying identity</a:t>
            </a:r>
          </a:p>
          <a:p>
            <a:pPr lvl="1"/>
            <a:r>
              <a:rPr lang="en-US" sz="2000">
                <a:latin typeface="Calibri" panose="020F0502020204030204" pitchFamily="34" charset="0"/>
                <a:ea typeface="SimSun" panose="02010600030101010101" pitchFamily="2" charset="-122"/>
                <a:cs typeface="Times New Roman" panose="02020603050405020304" pitchFamily="18" charset="0"/>
              </a:rPr>
              <a:t>Verifying devices</a:t>
            </a:r>
          </a:p>
          <a:p>
            <a:endParaRPr lang="en-US" sz="2000">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800"/>
              </a:spcAft>
            </a:pPr>
            <a:r>
              <a:rPr lang="en-US" sz="2000">
                <a:latin typeface="Calibri" panose="020F0502020204030204" pitchFamily="34" charset="0"/>
                <a:ea typeface="Times New Roman" panose="02020603050405020304" pitchFamily="18" charset="0"/>
                <a:cs typeface="Times New Roman" panose="02020603050405020304" pitchFamily="18" charset="0"/>
              </a:rPr>
              <a:t>Enforce organizational Conditional Access policies:</a:t>
            </a:r>
          </a:p>
          <a:p>
            <a:pPr marL="800100" lvl="1" indent="-342900">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Signals </a:t>
            </a:r>
          </a:p>
          <a:p>
            <a:pPr marL="800100" lvl="1" indent="-342900">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Decision </a:t>
            </a:r>
          </a:p>
          <a:p>
            <a:pPr marL="800100" lvl="1" indent="-342900">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Enforcement </a:t>
            </a:r>
          </a:p>
          <a:p>
            <a:endParaRPr lang="en-US" sz="2000"/>
          </a:p>
        </p:txBody>
      </p:sp>
      <p:pic>
        <p:nvPicPr>
          <p:cNvPr id="9" name="Picture 8">
            <a:extLst>
              <a:ext uri="{FF2B5EF4-FFF2-40B4-BE49-F238E27FC236}">
                <a16:creationId xmlns:a16="http://schemas.microsoft.com/office/drawing/2014/main" id="{71FA6D66-0A2B-4BF3-9EBD-2CF624E09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3316201"/>
            <a:ext cx="5057775" cy="205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 name="Group 9">
            <a:extLst>
              <a:ext uri="{FF2B5EF4-FFF2-40B4-BE49-F238E27FC236}">
                <a16:creationId xmlns:a16="http://schemas.microsoft.com/office/drawing/2014/main" id="{2C661E79-3D6C-4291-8790-C5AAEEB09686}"/>
              </a:ext>
            </a:extLst>
          </p:cNvPr>
          <p:cNvGrpSpPr>
            <a:grpSpLocks/>
          </p:cNvGrpSpPr>
          <p:nvPr/>
        </p:nvGrpSpPr>
        <p:grpSpPr bwMode="auto">
          <a:xfrm>
            <a:off x="5448300" y="929958"/>
            <a:ext cx="4940300" cy="1889442"/>
            <a:chOff x="1440" y="13100"/>
            <a:chExt cx="7264" cy="2471"/>
          </a:xfrm>
        </p:grpSpPr>
        <p:pic>
          <p:nvPicPr>
            <p:cNvPr id="12" name="Picture 11">
              <a:extLst>
                <a:ext uri="{FF2B5EF4-FFF2-40B4-BE49-F238E27FC236}">
                  <a16:creationId xmlns:a16="http://schemas.microsoft.com/office/drawing/2014/main" id="{8A4628DA-4715-49BA-A437-F1A51AC05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3100"/>
              <a:ext cx="7264" cy="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Text Box 793">
              <a:extLst>
                <a:ext uri="{FF2B5EF4-FFF2-40B4-BE49-F238E27FC236}">
                  <a16:creationId xmlns:a16="http://schemas.microsoft.com/office/drawing/2014/main" id="{9F491D2B-DEC2-4F7D-888E-5CF69FCDD954}"/>
                </a:ext>
              </a:extLst>
            </p:cNvPr>
            <p:cNvSpPr txBox="1">
              <a:spLocks noChangeArrowheads="1"/>
            </p:cNvSpPr>
            <p:nvPr/>
          </p:nvSpPr>
          <p:spPr bwMode="auto">
            <a:xfrm>
              <a:off x="1440" y="15151"/>
              <a:ext cx="7264"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spAutoFit/>
            </a:bodyPr>
            <a:lstStyle/>
            <a:p>
              <a:pPr marL="0" marR="0">
                <a:spcBef>
                  <a:spcPts val="0"/>
                </a:spcBef>
                <a:spcAft>
                  <a:spcPts val="1000"/>
                </a:spcAft>
              </a:pPr>
              <a:r>
                <a:rPr lang="en-US" sz="9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9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19:  Zero trust verifying devices diagram</a:t>
              </a:r>
            </a:p>
          </p:txBody>
        </p:sp>
      </p:grpSp>
    </p:spTree>
    <p:extLst>
      <p:ext uri="{BB962C8B-B14F-4D97-AF65-F5344CB8AC3E}">
        <p14:creationId xmlns:p14="http://schemas.microsoft.com/office/powerpoint/2010/main" val="369530837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AADB-F28B-4F7D-8ACB-1E6F3FFC3D3B}"/>
              </a:ext>
            </a:extLst>
          </p:cNvPr>
          <p:cNvSpPr>
            <a:spLocks noGrp="1"/>
          </p:cNvSpPr>
          <p:nvPr>
            <p:ph type="title"/>
          </p:nvPr>
        </p:nvSpPr>
        <p:spPr>
          <a:xfrm>
            <a:off x="1136428" y="627564"/>
            <a:ext cx="7474172" cy="1325563"/>
          </a:xfrm>
        </p:spPr>
        <p:txBody>
          <a:bodyPr>
            <a:normAutofit/>
          </a:bodyPr>
          <a:lstStyle/>
          <a:p>
            <a:r>
              <a:rPr lang="en-US" b="1" kern="0" cap="all">
                <a:latin typeface="Calibri" panose="020F0502020204030204" pitchFamily="34" charset="0"/>
                <a:ea typeface="SimSun" panose="02010600030101010101" pitchFamily="2" charset="-122"/>
                <a:cs typeface="Times New Roman" panose="02020603050405020304" pitchFamily="18" charset="0"/>
              </a:rPr>
              <a:t>lesson Summary</a:t>
            </a:r>
            <a:endParaRPr lang="en-US" dirty="0"/>
          </a:p>
        </p:txBody>
      </p:sp>
      <p:sp>
        <p:nvSpPr>
          <p:cNvPr id="3" name="Content Placeholder 2">
            <a:extLst>
              <a:ext uri="{FF2B5EF4-FFF2-40B4-BE49-F238E27FC236}">
                <a16:creationId xmlns:a16="http://schemas.microsoft.com/office/drawing/2014/main" id="{8C62B9A4-DF1B-4DA7-B523-49A11FD31A65}"/>
              </a:ext>
            </a:extLst>
          </p:cNvPr>
          <p:cNvSpPr>
            <a:spLocks noGrp="1"/>
          </p:cNvSpPr>
          <p:nvPr>
            <p:ph idx="1"/>
          </p:nvPr>
        </p:nvSpPr>
        <p:spPr>
          <a:xfrm>
            <a:off x="1136429" y="2278173"/>
            <a:ext cx="6467867" cy="3450613"/>
          </a:xfrm>
        </p:spPr>
        <p:txBody>
          <a:bodyPr anchor="ctr">
            <a:normAutofit/>
          </a:bodyPr>
          <a:lstStyle/>
          <a:p>
            <a:pPr marL="0" marR="0" indent="0">
              <a:spcBef>
                <a:spcPts val="0"/>
              </a:spcBef>
              <a:spcAft>
                <a:spcPts val="800"/>
              </a:spcAft>
              <a:buNone/>
            </a:pPr>
            <a:r>
              <a:rPr lang="en-US" sz="2400">
                <a:latin typeface="Calibri" panose="020F0502020204030204" pitchFamily="34" charset="0"/>
                <a:ea typeface="Times New Roman" panose="02020603050405020304" pitchFamily="18" charset="0"/>
                <a:cs typeface="Times New Roman" panose="02020603050405020304" pitchFamily="18" charset="0"/>
              </a:rPr>
              <a:t>In the next chapter, we're going to talk about Windows 365 and explain this service more.</a:t>
            </a:r>
          </a:p>
          <a:p>
            <a:pPr marL="457200" lvl="1">
              <a:spcBef>
                <a:spcPts val="0"/>
              </a:spcBef>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After this section, we'll continue to take a deeper dive, as we are going to talk about the different endpoint scenarios and requirements in terms of what is needed to use Microsoft Endpoint Manager.</a:t>
            </a:r>
            <a:endParaRPr lang="en-US">
              <a:latin typeface="Calibri" panose="020F0502020204030204" pitchFamily="34" charset="0"/>
              <a:ea typeface="Times New Roman" panose="02020603050405020304" pitchFamily="18" charset="0"/>
              <a:cs typeface="Times New Roman" panose="02020603050405020304" pitchFamily="18" charset="0"/>
            </a:endParaRPr>
          </a:p>
          <a:p>
            <a:endParaRPr lang="en-US" sz="24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ursor">
            <a:extLst>
              <a:ext uri="{FF2B5EF4-FFF2-40B4-BE49-F238E27FC236}">
                <a16:creationId xmlns:a16="http://schemas.microsoft.com/office/drawing/2014/main" id="{D92CE389-3954-4361-BCE1-F7F329BAE7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429123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lls passing through a cloud">
            <a:extLst>
              <a:ext uri="{FF2B5EF4-FFF2-40B4-BE49-F238E27FC236}">
                <a16:creationId xmlns:a16="http://schemas.microsoft.com/office/drawing/2014/main" id="{969E98A2-53C3-4C12-BBA7-7B2D12BFDA3E}"/>
              </a:ext>
            </a:extLst>
          </p:cNvPr>
          <p:cNvPicPr>
            <a:picLocks noChangeAspect="1"/>
          </p:cNvPicPr>
          <p:nvPr/>
        </p:nvPicPr>
        <p:blipFill rotWithShape="1">
          <a:blip r:embed="rId3"/>
          <a:srcRect r="1152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C98E05-D5EC-4E34-8730-F16AB6966E9D}"/>
              </a:ext>
            </a:extLst>
          </p:cNvPr>
          <p:cNvSpPr>
            <a:spLocks noGrp="1"/>
          </p:cNvSpPr>
          <p:nvPr>
            <p:ph type="ctrTitle"/>
          </p:nvPr>
        </p:nvSpPr>
        <p:spPr>
          <a:xfrm>
            <a:off x="477981" y="1122363"/>
            <a:ext cx="4023360" cy="3204134"/>
          </a:xfrm>
        </p:spPr>
        <p:txBody>
          <a:bodyPr anchor="b">
            <a:normAutofit/>
          </a:bodyPr>
          <a:lstStyle/>
          <a:p>
            <a:pPr algn="l"/>
            <a:r>
              <a:rPr lang="en-US" sz="4400" b="1" kern="0" dirty="0">
                <a:latin typeface="Calibri" panose="020F0502020204030204" pitchFamily="34" charset="0"/>
                <a:ea typeface="SimSun" panose="02010600030101010101" pitchFamily="2" charset="-122"/>
                <a:cs typeface="Times New Roman" panose="02020603050405020304" pitchFamily="18" charset="0"/>
              </a:rPr>
              <a:t>Cloud management Gateway (CMG)</a:t>
            </a:r>
            <a:br>
              <a:rPr lang="en-US" sz="4400" b="1" kern="0" dirty="0">
                <a:latin typeface="Calibri" panose="020F0502020204030204" pitchFamily="34" charset="0"/>
                <a:ea typeface="SimSun" panose="02010600030101010101" pitchFamily="2" charset="-122"/>
                <a:cs typeface="Times New Roman" panose="02020603050405020304" pitchFamily="18" charset="0"/>
              </a:rPr>
            </a:br>
            <a:endParaRPr lang="en-US" sz="4400" dirty="0"/>
          </a:p>
        </p:txBody>
      </p:sp>
      <p:sp>
        <p:nvSpPr>
          <p:cNvPr id="4" name="Subtitle 3">
            <a:extLst>
              <a:ext uri="{FF2B5EF4-FFF2-40B4-BE49-F238E27FC236}">
                <a16:creationId xmlns:a16="http://schemas.microsoft.com/office/drawing/2014/main" id="{973E0076-B428-4D49-9815-C31BD17C3949}"/>
              </a:ext>
            </a:extLst>
          </p:cNvPr>
          <p:cNvSpPr>
            <a:spLocks noGrp="1"/>
          </p:cNvSpPr>
          <p:nvPr>
            <p:ph type="subTitle" idx="1"/>
          </p:nvPr>
        </p:nvSpPr>
        <p:spPr>
          <a:xfrm>
            <a:off x="477980" y="4872922"/>
            <a:ext cx="4023359" cy="1208141"/>
          </a:xfrm>
        </p:spPr>
        <p:txBody>
          <a:bodyPr>
            <a:normAutofit/>
          </a:bodyPr>
          <a:lstStyle/>
          <a:p>
            <a:pPr algn="l"/>
            <a:endParaRPr lang="en-US" sz="200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29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loud shaped hard drive with cables">
            <a:extLst>
              <a:ext uri="{FF2B5EF4-FFF2-40B4-BE49-F238E27FC236}">
                <a16:creationId xmlns:a16="http://schemas.microsoft.com/office/drawing/2014/main" id="{1BC7A91C-4F23-458F-9509-F58FF4B492DD}"/>
              </a:ext>
            </a:extLst>
          </p:cNvPr>
          <p:cNvPicPr>
            <a:picLocks noChangeAspect="1"/>
          </p:cNvPicPr>
          <p:nvPr/>
        </p:nvPicPr>
        <p:blipFill rotWithShape="1">
          <a:blip r:embed="rId3"/>
          <a:srcRect t="174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7F03F-5F8F-4681-A26A-F0B987D9D99C}"/>
              </a:ext>
            </a:extLst>
          </p:cNvPr>
          <p:cNvSpPr>
            <a:spLocks noGrp="1"/>
          </p:cNvSpPr>
          <p:nvPr>
            <p:ph type="title"/>
          </p:nvPr>
        </p:nvSpPr>
        <p:spPr>
          <a:xfrm>
            <a:off x="7749985" y="640263"/>
            <a:ext cx="3759240" cy="1344975"/>
          </a:xfrm>
        </p:spPr>
        <p:txBody>
          <a:bodyPr>
            <a:normAutofit/>
          </a:bodyPr>
          <a:lstStyle/>
          <a:p>
            <a:r>
              <a:rPr lang="en-US" sz="4000" b="1">
                <a:latin typeface="Segoe UI" panose="020B0502040204020203" pitchFamily="34" charset="0"/>
              </a:rPr>
              <a:t>Cloud management</a:t>
            </a:r>
            <a:endParaRPr lang="en-US" sz="4000"/>
          </a:p>
        </p:txBody>
      </p:sp>
      <p:sp>
        <p:nvSpPr>
          <p:cNvPr id="3" name="Content Placeholder 2">
            <a:extLst>
              <a:ext uri="{FF2B5EF4-FFF2-40B4-BE49-F238E27FC236}">
                <a16:creationId xmlns:a16="http://schemas.microsoft.com/office/drawing/2014/main" id="{0521640C-FB2F-4211-BD2A-45E22A7CF988}"/>
              </a:ext>
            </a:extLst>
          </p:cNvPr>
          <p:cNvSpPr>
            <a:spLocks noGrp="1"/>
          </p:cNvSpPr>
          <p:nvPr>
            <p:ph idx="1"/>
          </p:nvPr>
        </p:nvSpPr>
        <p:spPr>
          <a:xfrm>
            <a:off x="7749290" y="2121763"/>
            <a:ext cx="3764826" cy="3773010"/>
          </a:xfrm>
        </p:spPr>
        <p:txBody>
          <a:bodyPr>
            <a:normAutofit/>
          </a:bodyPr>
          <a:lstStyle/>
          <a:p>
            <a:r>
              <a:rPr lang="en-US" sz="1800">
                <a:latin typeface="Segoe UI" panose="020B0502040204020203" pitchFamily="34" charset="0"/>
              </a:rPr>
              <a:t>After establishing the prerequisites, creating the CMG consists of the following three steps in the Configuration Manager console:</a:t>
            </a:r>
          </a:p>
          <a:p>
            <a:endParaRPr lang="en-US" sz="1800">
              <a:latin typeface="Segoe UI" panose="020B0502040204020203" pitchFamily="34" charset="0"/>
            </a:endParaRPr>
          </a:p>
          <a:p>
            <a:pPr marL="914400" lvl="1" indent="-398463">
              <a:buFont typeface="Wingdings" panose="05000000000000000000" pitchFamily="2" charset="2"/>
              <a:buChar char="§"/>
            </a:pPr>
            <a:r>
              <a:rPr lang="en-US" sz="1800">
                <a:latin typeface="Segoe UI" panose="020B0502040204020203" pitchFamily="34" charset="0"/>
              </a:rPr>
              <a:t>Deploy the CMG cloud service to Azure.</a:t>
            </a:r>
          </a:p>
          <a:p>
            <a:pPr marL="914400" lvl="1" indent="-398463">
              <a:buFont typeface="Wingdings" panose="05000000000000000000" pitchFamily="2" charset="2"/>
              <a:buChar char="§"/>
            </a:pPr>
            <a:r>
              <a:rPr lang="en-US" sz="1800">
                <a:latin typeface="Segoe UI" panose="020B0502040204020203" pitchFamily="34" charset="0"/>
              </a:rPr>
              <a:t>Add the CMG connection point role.</a:t>
            </a:r>
          </a:p>
          <a:p>
            <a:pPr marL="914400" lvl="1" indent="-398463">
              <a:buFont typeface="Wingdings" panose="05000000000000000000" pitchFamily="2" charset="2"/>
              <a:buChar char="§"/>
            </a:pPr>
            <a:r>
              <a:rPr lang="en-US" sz="1800">
                <a:latin typeface="Segoe UI" panose="020B0502040204020203" pitchFamily="34" charset="0"/>
              </a:rPr>
              <a:t>Configure the site and site roles for the service.</a:t>
            </a:r>
          </a:p>
          <a:p>
            <a:endParaRPr lang="en-US" sz="1800"/>
          </a:p>
        </p:txBody>
      </p:sp>
      <p:sp>
        <p:nvSpPr>
          <p:cNvPr id="4" name="AutoShape 2" descr="Diagram of cloud management gateway (CMG) basic architecture.">
            <a:extLst>
              <a:ext uri="{FF2B5EF4-FFF2-40B4-BE49-F238E27FC236}">
                <a16:creationId xmlns:a16="http://schemas.microsoft.com/office/drawing/2014/main" id="{95F202F2-DFDF-4E56-9269-0ACE0F8FF4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agram of cloud management gateway (CMG) basic architecture.">
            <a:extLst>
              <a:ext uri="{FF2B5EF4-FFF2-40B4-BE49-F238E27FC236}">
                <a16:creationId xmlns:a16="http://schemas.microsoft.com/office/drawing/2014/main" id="{92569D50-356C-4063-9DAD-4DC19ADE086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7911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6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8E9DED0-C279-4A39-87C8-63010BC7DF2B}"/>
              </a:ext>
            </a:extLst>
          </p:cNvPr>
          <p:cNvPicPr>
            <a:picLocks noGrp="1" noChangeAspect="1"/>
          </p:cNvPicPr>
          <p:nvPr>
            <p:ph idx="1"/>
          </p:nvPr>
        </p:nvPicPr>
        <p:blipFill>
          <a:blip r:embed="rId2"/>
          <a:stretch>
            <a:fillRect/>
          </a:stretch>
        </p:blipFill>
        <p:spPr>
          <a:xfrm>
            <a:off x="1472708" y="643467"/>
            <a:ext cx="9246584" cy="5571066"/>
          </a:xfrm>
          <a:prstGeom prst="rect">
            <a:avLst/>
          </a:prstGeom>
        </p:spPr>
      </p:pic>
    </p:spTree>
    <p:extLst>
      <p:ext uri="{BB962C8B-B14F-4D97-AF65-F5344CB8AC3E}">
        <p14:creationId xmlns:p14="http://schemas.microsoft.com/office/powerpoint/2010/main" val="2669508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EA27B4E9-2876-466D-881C-662E6EBB2E10}"/>
              </a:ext>
            </a:extLst>
          </p:cNvPr>
          <p:cNvPicPr>
            <a:picLocks noChangeAspect="1"/>
          </p:cNvPicPr>
          <p:nvPr/>
        </p:nvPicPr>
        <p:blipFill rotWithShape="1">
          <a:blip r:embed="rId2"/>
          <a:srcRect l="21410" r="-1" b="-1"/>
          <a:stretch/>
        </p:blipFill>
        <p:spPr>
          <a:xfrm>
            <a:off x="4117521" y="10"/>
            <a:ext cx="8074479" cy="6857990"/>
          </a:xfrm>
          <a:prstGeom prst="rect">
            <a:avLst/>
          </a:prstGeom>
        </p:spPr>
      </p:pic>
      <p:sp>
        <p:nvSpPr>
          <p:cNvPr id="16" name="Freeform: Shape 15">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2AC42E-A8CE-4F40-8392-49169F8154AB}"/>
              </a:ext>
            </a:extLst>
          </p:cNvPr>
          <p:cNvSpPr>
            <a:spLocks noGrp="1"/>
          </p:cNvSpPr>
          <p:nvPr>
            <p:ph type="title"/>
          </p:nvPr>
        </p:nvSpPr>
        <p:spPr>
          <a:xfrm>
            <a:off x="804672" y="365125"/>
            <a:ext cx="5266155" cy="1325563"/>
          </a:xfrm>
        </p:spPr>
        <p:txBody>
          <a:bodyPr>
            <a:normAutofit/>
          </a:bodyPr>
          <a:lstStyle/>
          <a:p>
            <a:r>
              <a:rPr lang="en-US" b="1" dirty="0"/>
              <a:t>Most Common </a:t>
            </a:r>
            <a:br>
              <a:rPr lang="en-US" dirty="0"/>
            </a:br>
            <a:endParaRPr lang="en-US" dirty="0"/>
          </a:p>
        </p:txBody>
      </p:sp>
      <p:sp>
        <p:nvSpPr>
          <p:cNvPr id="3" name="Content Placeholder 2">
            <a:extLst>
              <a:ext uri="{FF2B5EF4-FFF2-40B4-BE49-F238E27FC236}">
                <a16:creationId xmlns:a16="http://schemas.microsoft.com/office/drawing/2014/main" id="{9DC8BF48-9C09-44D9-960C-0C2BD8B9B716}"/>
              </a:ext>
            </a:extLst>
          </p:cNvPr>
          <p:cNvSpPr>
            <a:spLocks noGrp="1"/>
          </p:cNvSpPr>
          <p:nvPr>
            <p:ph idx="1"/>
          </p:nvPr>
        </p:nvSpPr>
        <p:spPr>
          <a:xfrm>
            <a:off x="804672" y="2022601"/>
            <a:ext cx="3941499" cy="4154361"/>
          </a:xfrm>
        </p:spPr>
        <p:txBody>
          <a:bodyPr>
            <a:normAutofit/>
          </a:bodyPr>
          <a:lstStyle/>
          <a:p>
            <a:r>
              <a:rPr lang="en-US" sz="1400">
                <a:latin typeface="Segoe UI" panose="020B0502040204020203" pitchFamily="34" charset="0"/>
              </a:rPr>
              <a:t>Manage traditional Windows clients with Active Directory domain-joined identity. These clients include any supported version of Windows. It uses PKI certificates to secure the communication channel. Management activities include:</a:t>
            </a:r>
          </a:p>
          <a:p>
            <a:pPr marL="742950" lvl="1" indent="-285750"/>
            <a:r>
              <a:rPr lang="en-US" sz="1400">
                <a:latin typeface="Segoe UI" panose="020B0502040204020203" pitchFamily="34" charset="0"/>
              </a:rPr>
              <a:t>Software updates and endpoint protection</a:t>
            </a:r>
          </a:p>
          <a:p>
            <a:pPr marL="742950" lvl="1" indent="-285750"/>
            <a:r>
              <a:rPr lang="en-US" sz="1400">
                <a:latin typeface="Segoe UI" panose="020B0502040204020203" pitchFamily="34" charset="0"/>
              </a:rPr>
              <a:t>Inventory and client status</a:t>
            </a:r>
          </a:p>
          <a:p>
            <a:pPr marL="742950" lvl="1" indent="-285750"/>
            <a:r>
              <a:rPr lang="en-US" sz="1400">
                <a:latin typeface="Segoe UI" panose="020B0502040204020203" pitchFamily="34" charset="0"/>
              </a:rPr>
              <a:t>Compliance settings</a:t>
            </a:r>
          </a:p>
          <a:p>
            <a:pPr marL="742950" lvl="1" indent="-285750"/>
            <a:r>
              <a:rPr lang="en-US" sz="1400">
                <a:latin typeface="Segoe UI" panose="020B0502040204020203" pitchFamily="34" charset="0"/>
              </a:rPr>
              <a:t>Software distribution to the device</a:t>
            </a:r>
          </a:p>
          <a:p>
            <a:pPr marL="742950" lvl="1" indent="-285750"/>
            <a:r>
              <a:rPr lang="en-US" sz="1400">
                <a:latin typeface="Segoe UI" panose="020B0502040204020203" pitchFamily="34" charset="0"/>
              </a:rPr>
              <a:t>Windows in-place upgrade task sequence</a:t>
            </a:r>
          </a:p>
          <a:p>
            <a:br>
              <a:rPr lang="en-US" sz="1400">
                <a:latin typeface="Segoe UI" panose="020B0502040204020203" pitchFamily="34" charset="0"/>
              </a:rPr>
            </a:br>
            <a:endParaRPr lang="en-US" sz="1400"/>
          </a:p>
        </p:txBody>
      </p:sp>
    </p:spTree>
    <p:extLst>
      <p:ext uri="{BB962C8B-B14F-4D97-AF65-F5344CB8AC3E}">
        <p14:creationId xmlns:p14="http://schemas.microsoft.com/office/powerpoint/2010/main" val="3735489963"/>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ptop on a table">
            <a:extLst>
              <a:ext uri="{FF2B5EF4-FFF2-40B4-BE49-F238E27FC236}">
                <a16:creationId xmlns:a16="http://schemas.microsoft.com/office/drawing/2014/main" id="{D84C9AE0-320A-4349-8271-0109C9892FB2}"/>
              </a:ext>
            </a:extLst>
          </p:cNvPr>
          <p:cNvPicPr>
            <a:picLocks noChangeAspect="1"/>
          </p:cNvPicPr>
          <p:nvPr/>
        </p:nvPicPr>
        <p:blipFill rotWithShape="1">
          <a:blip r:embed="rId2">
            <a:alphaModFix amt="35000"/>
          </a:blip>
          <a:srcRect t="3749" b="11981"/>
          <a:stretch/>
        </p:blipFill>
        <p:spPr>
          <a:xfrm>
            <a:off x="20" y="1"/>
            <a:ext cx="12191980" cy="6857999"/>
          </a:xfrm>
          <a:prstGeom prst="rect">
            <a:avLst/>
          </a:prstGeom>
        </p:spPr>
      </p:pic>
      <p:sp>
        <p:nvSpPr>
          <p:cNvPr id="2" name="Title 1">
            <a:extLst>
              <a:ext uri="{FF2B5EF4-FFF2-40B4-BE49-F238E27FC236}">
                <a16:creationId xmlns:a16="http://schemas.microsoft.com/office/drawing/2014/main" id="{B1F0BB69-4095-489F-92BB-0696ED310919}"/>
              </a:ext>
            </a:extLst>
          </p:cNvPr>
          <p:cNvSpPr>
            <a:spLocks noGrp="1"/>
          </p:cNvSpPr>
          <p:nvPr>
            <p:ph type="title"/>
          </p:nvPr>
        </p:nvSpPr>
        <p:spPr>
          <a:xfrm>
            <a:off x="0" y="1065862"/>
            <a:ext cx="4501661" cy="4726276"/>
          </a:xfrm>
        </p:spPr>
        <p:txBody>
          <a:bodyPr>
            <a:normAutofit/>
          </a:bodyPr>
          <a:lstStyle/>
          <a:p>
            <a:pPr algn="r"/>
            <a:r>
              <a:rPr lang="en-US" sz="4000" b="1" dirty="0">
                <a:solidFill>
                  <a:srgbClr val="FFFFFF"/>
                </a:solidFill>
                <a:latin typeface="Segoe UI" panose="020B0502040204020203" pitchFamily="34" charset="0"/>
              </a:rPr>
              <a:t>Specific use cases</a:t>
            </a:r>
            <a:endParaRPr lang="en-US" sz="4000" dirty="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FA59E8-38DB-436F-BD6E-B8C7187B2E60}"/>
              </a:ext>
            </a:extLst>
          </p:cNvPr>
          <p:cNvSpPr>
            <a:spLocks noGrp="1"/>
          </p:cNvSpPr>
          <p:nvPr>
            <p:ph idx="1"/>
          </p:nvPr>
        </p:nvSpPr>
        <p:spPr>
          <a:xfrm>
            <a:off x="5155379" y="1065862"/>
            <a:ext cx="5744685" cy="4726276"/>
          </a:xfrm>
        </p:spPr>
        <p:txBody>
          <a:bodyPr anchor="ctr">
            <a:normAutofit/>
          </a:bodyPr>
          <a:lstStyle/>
          <a:p>
            <a:r>
              <a:rPr lang="en-US" sz="1700" dirty="0">
                <a:solidFill>
                  <a:srgbClr val="FFFFFF"/>
                </a:solidFill>
                <a:latin typeface="Segoe UI" panose="020B0502040204020203" pitchFamily="34" charset="0"/>
              </a:rPr>
              <a:t>Across these scenarios, the following specific device use cases may apply:</a:t>
            </a:r>
          </a:p>
          <a:p>
            <a:pPr lvl="1"/>
            <a:r>
              <a:rPr lang="en-US" sz="1700" dirty="0">
                <a:solidFill>
                  <a:srgbClr val="FFFFFF"/>
                </a:solidFill>
                <a:latin typeface="Segoe UI" panose="020B0502040204020203" pitchFamily="34" charset="0"/>
              </a:rPr>
              <a:t>Roaming devices such as laptops</a:t>
            </a:r>
          </a:p>
          <a:p>
            <a:pPr lvl="1"/>
            <a:r>
              <a:rPr lang="en-US" sz="1700" dirty="0">
                <a:solidFill>
                  <a:srgbClr val="FFFFFF"/>
                </a:solidFill>
                <a:latin typeface="Segoe UI" panose="020B0502040204020203" pitchFamily="34" charset="0"/>
              </a:rPr>
              <a:t>Remote/branch office devices that are less expensive and more efficient to manage over the internet than across a WAN or through a VPN.</a:t>
            </a:r>
          </a:p>
          <a:p>
            <a:pPr lvl="1"/>
            <a:r>
              <a:rPr lang="en-US" sz="1700" dirty="0">
                <a:solidFill>
                  <a:srgbClr val="FFFFFF"/>
                </a:solidFill>
                <a:latin typeface="Segoe UI" panose="020B0502040204020203" pitchFamily="34" charset="0"/>
              </a:rPr>
              <a:t>Mergers and acquisitions, where it may be easiest to join devices to Azure AD and manage through a CMG.</a:t>
            </a:r>
          </a:p>
          <a:p>
            <a:pPr lvl="1"/>
            <a:r>
              <a:rPr lang="en-US" sz="1700" dirty="0">
                <a:solidFill>
                  <a:srgbClr val="FFFFFF"/>
                </a:solidFill>
                <a:latin typeface="Segoe UI" panose="020B0502040204020203" pitchFamily="34" charset="0"/>
              </a:rPr>
              <a:t>Workgroup clients. These devices may require other configurations, such as certificates.</a:t>
            </a:r>
          </a:p>
          <a:p>
            <a:pPr lvl="1"/>
            <a:r>
              <a:rPr lang="en-US" sz="1700" dirty="0">
                <a:solidFill>
                  <a:srgbClr val="FFFFFF"/>
                </a:solidFill>
                <a:latin typeface="Segoe UI" panose="020B0502040204020203" pitchFamily="34" charset="0"/>
              </a:rPr>
              <a:t>To help with management of remote workgroup clients, use Configuration Manager token-based authentication. For more information, see </a:t>
            </a:r>
            <a:r>
              <a:rPr lang="en-US" sz="1700" dirty="0">
                <a:solidFill>
                  <a:srgbClr val="FFFFFF"/>
                </a:solidFill>
                <a:latin typeface="Segoe UI" panose="020B0502040204020203" pitchFamily="34" charset="0"/>
                <a:hlinkClick r:id="rId3"/>
              </a:rPr>
              <a:t>Token-based authentication for CMG</a:t>
            </a:r>
            <a:r>
              <a:rPr lang="en-US" sz="1700" dirty="0">
                <a:solidFill>
                  <a:srgbClr val="FFFFFF"/>
                </a:solidFill>
                <a:latin typeface="Segoe UI" panose="020B0502040204020203" pitchFamily="34" charset="0"/>
              </a:rPr>
              <a:t>.</a:t>
            </a:r>
          </a:p>
          <a:p>
            <a:endParaRPr lang="en-US" sz="1700" dirty="0">
              <a:solidFill>
                <a:srgbClr val="FFFFFF"/>
              </a:solidFill>
            </a:endParaRPr>
          </a:p>
        </p:txBody>
      </p:sp>
    </p:spTree>
    <p:extLst>
      <p:ext uri="{BB962C8B-B14F-4D97-AF65-F5344CB8AC3E}">
        <p14:creationId xmlns:p14="http://schemas.microsoft.com/office/powerpoint/2010/main" val="1135117122"/>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F789A-6F91-428B-9618-CF0B76D2D1DF}"/>
              </a:ext>
            </a:extLst>
          </p:cNvPr>
          <p:cNvSpPr>
            <a:spLocks noGrp="1"/>
          </p:cNvSpPr>
          <p:nvPr>
            <p:ph type="title"/>
          </p:nvPr>
        </p:nvSpPr>
        <p:spPr>
          <a:xfrm>
            <a:off x="838200" y="365126"/>
            <a:ext cx="9808597" cy="1146176"/>
          </a:xfrm>
        </p:spPr>
        <p:txBody>
          <a:bodyPr>
            <a:normAutofit/>
          </a:bodyPr>
          <a:lstStyle/>
          <a:p>
            <a:r>
              <a:rPr lang="en-US" b="1">
                <a:solidFill>
                  <a:schemeClr val="bg1"/>
                </a:solidFill>
              </a:rPr>
              <a:t>Most Common</a:t>
            </a:r>
            <a:endParaRPr lang="en-US">
              <a:solidFill>
                <a:schemeClr val="bg1"/>
              </a:solidFill>
            </a:endParaRPr>
          </a:p>
        </p:txBody>
      </p:sp>
      <p:sp>
        <p:nvSpPr>
          <p:cNvPr id="10"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6A1A053-27F7-430A-B917-5913FFF82312}"/>
              </a:ext>
            </a:extLst>
          </p:cNvPr>
          <p:cNvSpPr>
            <a:spLocks noGrp="1"/>
          </p:cNvSpPr>
          <p:nvPr>
            <p:ph idx="1"/>
          </p:nvPr>
        </p:nvSpPr>
        <p:spPr>
          <a:xfrm>
            <a:off x="838201" y="2055811"/>
            <a:ext cx="7315200" cy="4121152"/>
          </a:xfrm>
        </p:spPr>
        <p:txBody>
          <a:bodyPr>
            <a:normAutofit/>
          </a:bodyPr>
          <a:lstStyle/>
          <a:p>
            <a:r>
              <a:rPr lang="en-US" sz="2400">
                <a:latin typeface="Segoe UI" panose="020B0502040204020203" pitchFamily="34" charset="0"/>
              </a:rPr>
              <a:t>Manage traditional Windows 10 or later clients with modern identity, either hybrid or pure cloud domain-joined with Azure Active Directory (Azure AD). Clients use Azure AD to authenticate rather than PKI certificates. Using Azure AD is simpler to set up, configure and maintain than more complex PKI systems. Management activities are the same as the first scenario plus:</a:t>
            </a:r>
          </a:p>
          <a:p>
            <a:endParaRPr lang="en-US" sz="2400">
              <a:latin typeface="Segoe UI" panose="020B0502040204020203" pitchFamily="34" charset="0"/>
            </a:endParaRPr>
          </a:p>
          <a:p>
            <a:pPr marL="742950" lvl="1" indent="-285750"/>
            <a:r>
              <a:rPr lang="en-US">
                <a:latin typeface="Segoe UI" panose="020B0502040204020203" pitchFamily="34" charset="0"/>
              </a:rPr>
              <a:t>Software distribution to the user</a:t>
            </a:r>
          </a:p>
          <a:p>
            <a:endParaRPr lang="en-US" sz="2400"/>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8262298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6978316" y="1431042"/>
            <a:ext cx="4055899" cy="3995916"/>
          </a:xfrm>
        </p:spPr>
        <p:txBody>
          <a:bodyPr anchor="ctr">
            <a:normAutofit/>
          </a:bodyPr>
          <a:lstStyle/>
          <a:p>
            <a:r>
              <a:rPr lang="en-US" b="1" i="0" dirty="0">
                <a:solidFill>
                  <a:schemeClr val="tx1">
                    <a:lumMod val="95000"/>
                    <a:lumOff val="5000"/>
                  </a:schemeClr>
                </a:solidFill>
                <a:effectLst/>
                <a:latin typeface="Segoe UI" panose="020B0502040204020203" pitchFamily="34" charset="0"/>
              </a:rPr>
              <a:t>What is Microsoft Intune?</a:t>
            </a: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a:xfrm>
            <a:off x="1463040" y="1431042"/>
            <a:ext cx="3927826" cy="3995916"/>
          </a:xfrm>
        </p:spPr>
        <p:txBody>
          <a:bodyPr anchor="ctr">
            <a:normAutofit/>
          </a:bodyPr>
          <a:lstStyle/>
          <a:p>
            <a:r>
              <a:rPr lang="en-US" sz="1800" b="0" i="0">
                <a:solidFill>
                  <a:schemeClr val="tx1">
                    <a:lumMod val="85000"/>
                    <a:lumOff val="15000"/>
                  </a:schemeClr>
                </a:solidFill>
                <a:effectLst/>
                <a:latin typeface="Segoe UI" panose="020B0502040204020203" pitchFamily="34" charset="0"/>
              </a:rPr>
              <a:t>Let's you protect your organization by controlling features and settings on:</a:t>
            </a:r>
          </a:p>
          <a:p>
            <a:pPr lvl="1"/>
            <a:r>
              <a:rPr lang="en-US" sz="1800" b="0" i="0">
                <a:solidFill>
                  <a:schemeClr val="tx1">
                    <a:lumMod val="85000"/>
                    <a:lumOff val="15000"/>
                  </a:schemeClr>
                </a:solidFill>
                <a:effectLst/>
                <a:latin typeface="Segoe UI" panose="020B0502040204020203" pitchFamily="34" charset="0"/>
              </a:rPr>
              <a:t> Android, </a:t>
            </a:r>
          </a:p>
          <a:p>
            <a:pPr lvl="1"/>
            <a:r>
              <a:rPr lang="en-US" sz="1800" b="0" i="0">
                <a:solidFill>
                  <a:schemeClr val="tx1">
                    <a:lumMod val="85000"/>
                    <a:lumOff val="15000"/>
                  </a:schemeClr>
                </a:solidFill>
                <a:effectLst/>
                <a:latin typeface="Segoe UI" panose="020B0502040204020203" pitchFamily="34" charset="0"/>
              </a:rPr>
              <a:t>Android Enterprise, </a:t>
            </a:r>
          </a:p>
          <a:p>
            <a:pPr lvl="1"/>
            <a:r>
              <a:rPr lang="en-US" sz="1800" b="0" i="0">
                <a:solidFill>
                  <a:schemeClr val="tx1">
                    <a:lumMod val="85000"/>
                    <a:lumOff val="15000"/>
                  </a:schemeClr>
                </a:solidFill>
                <a:effectLst/>
                <a:latin typeface="Segoe UI" panose="020B0502040204020203" pitchFamily="34" charset="0"/>
              </a:rPr>
              <a:t>iOS/iPadOS, macOS, and </a:t>
            </a:r>
          </a:p>
          <a:p>
            <a:pPr lvl="1"/>
            <a:r>
              <a:rPr lang="en-US" sz="1800" b="0" i="0">
                <a:solidFill>
                  <a:schemeClr val="tx1">
                    <a:lumMod val="85000"/>
                    <a:lumOff val="15000"/>
                  </a:schemeClr>
                </a:solidFill>
                <a:effectLst/>
                <a:latin typeface="Segoe UI" panose="020B0502040204020203" pitchFamily="34" charset="0"/>
              </a:rPr>
              <a:t>Windows 10/11 devices. </a:t>
            </a:r>
            <a:endParaRPr lang="en-US" sz="1800">
              <a:solidFill>
                <a:schemeClr val="tx1">
                  <a:lumMod val="85000"/>
                  <a:lumOff val="15000"/>
                </a:schemeClr>
              </a:solidFill>
            </a:endParaRPr>
          </a:p>
        </p:txBody>
      </p:sp>
    </p:spTree>
    <p:extLst>
      <p:ext uri="{BB962C8B-B14F-4D97-AF65-F5344CB8AC3E}">
        <p14:creationId xmlns:p14="http://schemas.microsoft.com/office/powerpoint/2010/main" val="2488919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EAEB-7F62-443C-A6BC-04D8F1E8A9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49384F-A44B-4F7B-BDE6-063FAE7B62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288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524741" y="620392"/>
            <a:ext cx="3808268" cy="5504688"/>
          </a:xfrm>
        </p:spPr>
        <p:txBody>
          <a:bodyPr>
            <a:normAutofit/>
          </a:bodyPr>
          <a:lstStyle/>
          <a:p>
            <a:r>
              <a:rPr lang="en-US" sz="6000" b="1" kern="0" cap="all">
                <a:solidFill>
                  <a:schemeClr val="accent5"/>
                </a:solidFill>
                <a:latin typeface="Calibri" panose="020F0502020204030204" pitchFamily="34" charset="0"/>
                <a:ea typeface="SimSun" panose="02010600030101010101" pitchFamily="2" charset="-122"/>
                <a:cs typeface="Times New Roman" panose="02020603050405020304" pitchFamily="18" charset="0"/>
              </a:rPr>
              <a:t>Chapter Overview</a:t>
            </a:r>
            <a:br>
              <a:rPr lang="en-US" sz="6000" b="1" kern="0">
                <a:solidFill>
                  <a:schemeClr val="accent5"/>
                </a:solidFill>
                <a:latin typeface="Calibri" panose="020F0502020204030204" pitchFamily="34" charset="0"/>
                <a:ea typeface="SimSun" panose="02010600030101010101" pitchFamily="2" charset="-122"/>
                <a:cs typeface="Times New Roman" panose="02020603050405020304" pitchFamily="18" charset="0"/>
              </a:rPr>
            </a:br>
            <a:endParaRPr lang="en-US" sz="6000">
              <a:solidFill>
                <a:schemeClr val="accent5"/>
              </a:solidFill>
            </a:endParaRPr>
          </a:p>
        </p:txBody>
      </p:sp>
      <p:graphicFrame>
        <p:nvGraphicFramePr>
          <p:cNvPr id="5" name="Content Placeholder 2">
            <a:extLst>
              <a:ext uri="{FF2B5EF4-FFF2-40B4-BE49-F238E27FC236}">
                <a16:creationId xmlns:a16="http://schemas.microsoft.com/office/drawing/2014/main" id="{D8F66972-F327-4408-84F5-EE40D897D292}"/>
              </a:ext>
            </a:extLst>
          </p:cNvPr>
          <p:cNvGraphicFramePr>
            <a:graphicFrameLocks noGrp="1"/>
          </p:cNvGraphicFramePr>
          <p:nvPr>
            <p:ph idx="1"/>
            <p:extLst>
              <p:ext uri="{D42A27DB-BD31-4B8C-83A1-F6EECF244321}">
                <p14:modId xmlns:p14="http://schemas.microsoft.com/office/powerpoint/2010/main" val="17301883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259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804672" y="1412489"/>
            <a:ext cx="2871095" cy="2127124"/>
          </a:xfrm>
        </p:spPr>
        <p:txBody>
          <a:bodyPr vert="horz" lIns="91440" tIns="45720" rIns="91440" bIns="45720" rtlCol="0" anchor="t">
            <a:normAutofit/>
          </a:bodyPr>
          <a:lstStyle/>
          <a:p>
            <a:r>
              <a:rPr lang="en-US" sz="3600" b="1" kern="1200">
                <a:solidFill>
                  <a:schemeClr val="bg1"/>
                </a:solidFill>
                <a:latin typeface="+mj-lt"/>
                <a:ea typeface="+mj-ea"/>
                <a:cs typeface="+mj-cs"/>
              </a:rPr>
              <a:t>Microsoft Endpoint Manager Scenarios.</a:t>
            </a:r>
            <a:endParaRPr lang="en-US" sz="3600" kern="120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5198992" y="2298699"/>
            <a:ext cx="5748407" cy="3477633"/>
          </a:xfrm>
        </p:spPr>
        <p:txBody>
          <a:bodyPr vert="horz" lIns="91440" tIns="45720" rIns="91440" bIns="45720" rtlCol="0">
            <a:normAutofit/>
          </a:bodyPr>
          <a:lstStyle/>
          <a:p>
            <a:pPr marL="0" marR="0">
              <a:spcBef>
                <a:spcPts val="0"/>
              </a:spcBef>
              <a:spcAft>
                <a:spcPts val="0"/>
              </a:spcAft>
            </a:pPr>
            <a:r>
              <a:rPr lang="en-US" sz="2000" dirty="0"/>
              <a:t>The endpoint scenarios that are supported are as follows:</a:t>
            </a:r>
          </a:p>
          <a:p>
            <a:pPr marL="0" marR="0">
              <a:spcBef>
                <a:spcPts val="0"/>
              </a:spcBef>
              <a:spcAft>
                <a:spcPts val="0"/>
              </a:spcAft>
            </a:pPr>
            <a:r>
              <a:rPr lang="en-US" sz="2000" dirty="0"/>
              <a:t> </a:t>
            </a:r>
          </a:p>
          <a:p>
            <a:pPr marL="800100" lvl="1">
              <a:spcBef>
                <a:spcPts val="0"/>
              </a:spcBef>
            </a:pPr>
            <a:r>
              <a:rPr lang="en-US" sz="2000" dirty="0"/>
              <a:t>Physical desktops</a:t>
            </a:r>
          </a:p>
          <a:p>
            <a:pPr marL="800100" lvl="1">
              <a:spcBef>
                <a:spcPts val="0"/>
              </a:spcBef>
            </a:pPr>
            <a:r>
              <a:rPr lang="en-US" sz="2000" dirty="0"/>
              <a:t>Cloud PC endpoints</a:t>
            </a:r>
          </a:p>
          <a:p>
            <a:pPr marL="800100" lvl="1">
              <a:spcBef>
                <a:spcPts val="0"/>
              </a:spcBef>
            </a:pPr>
            <a:r>
              <a:rPr lang="en-US" sz="2000" dirty="0"/>
              <a:t>Mobile devices</a:t>
            </a:r>
          </a:p>
          <a:p>
            <a:endParaRPr lang="en-US" sz="2000" dirty="0"/>
          </a:p>
        </p:txBody>
      </p:sp>
      <p:sp>
        <p:nvSpPr>
          <p:cNvPr id="4" name="TextBox 3">
            <a:extLst>
              <a:ext uri="{FF2B5EF4-FFF2-40B4-BE49-F238E27FC236}">
                <a16:creationId xmlns:a16="http://schemas.microsoft.com/office/drawing/2014/main" id="{D62BB37D-3C82-4549-85C3-63259D723446}"/>
              </a:ext>
            </a:extLst>
          </p:cNvPr>
          <p:cNvSpPr txBox="1"/>
          <p:nvPr/>
        </p:nvSpPr>
        <p:spPr>
          <a:xfrm>
            <a:off x="8629404" y="358389"/>
            <a:ext cx="2926080" cy="365511"/>
          </a:xfrm>
          <a:prstGeom prst="rect">
            <a:avLst/>
          </a:prstGeom>
        </p:spPr>
        <p:txBody>
          <a:bodyPr vert="horz" lIns="91440" tIns="45720" rIns="91440" bIns="45720" rtlCol="0">
            <a:normAutofit lnSpcReduction="10000"/>
          </a:bodyPr>
          <a:lstStyle/>
          <a:p>
            <a:pPr>
              <a:lnSpc>
                <a:spcPct val="90000"/>
              </a:lnSpc>
              <a:spcAft>
                <a:spcPts val="600"/>
              </a:spcAft>
            </a:pPr>
            <a:r>
              <a:rPr lang="en-US" sz="2000"/>
              <a:t>Page 83</a:t>
            </a:r>
          </a:p>
        </p:txBody>
      </p:sp>
    </p:spTree>
    <p:extLst>
      <p:ext uri="{BB962C8B-B14F-4D97-AF65-F5344CB8AC3E}">
        <p14:creationId xmlns:p14="http://schemas.microsoft.com/office/powerpoint/2010/main" val="174170839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686834" y="1153572"/>
            <a:ext cx="3200400" cy="4461163"/>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What is Physical modern desktop?</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4447308" y="591344"/>
            <a:ext cx="6906491" cy="5585619"/>
          </a:xfrm>
        </p:spPr>
        <p:txBody>
          <a:bodyPr anchor="ctr">
            <a:norm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Modern desktop is:</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 State-of-the-art productivity platform for the Information Worker</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Microsoft 365 Apps and </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Windows 10 and 11are the core components of the modern desktop</a:t>
            </a:r>
            <a:endParaRPr lang="en-US" dirty="0"/>
          </a:p>
        </p:txBody>
      </p:sp>
    </p:spTree>
    <p:extLst>
      <p:ext uri="{BB962C8B-B14F-4D97-AF65-F5344CB8AC3E}">
        <p14:creationId xmlns:p14="http://schemas.microsoft.com/office/powerpoint/2010/main" val="4064482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589560" y="856180"/>
            <a:ext cx="4560584" cy="1128068"/>
          </a:xfrm>
        </p:spPr>
        <p:txBody>
          <a:bodyPr anchor="ctr">
            <a:normAutofit/>
          </a:bodyPr>
          <a:lstStyle/>
          <a:p>
            <a:r>
              <a:rPr lang="en-US" sz="4000">
                <a:latin typeface="Calibri" panose="020F0502020204030204" pitchFamily="34" charset="0"/>
                <a:ea typeface="Times New Roman" panose="02020603050405020304" pitchFamily="18" charset="0"/>
                <a:cs typeface="Times New Roman" panose="02020603050405020304" pitchFamily="18" charset="0"/>
              </a:rPr>
              <a:t>Mobile devices </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590719" y="2330505"/>
            <a:ext cx="4559425" cy="3979585"/>
          </a:xfrm>
        </p:spPr>
        <p:txBody>
          <a:bodyPr anchor="ctr">
            <a:normAutofit/>
          </a:bodyPr>
          <a:lstStyle/>
          <a:p>
            <a:pPr marL="0" marR="0" indent="0">
              <a:spcBef>
                <a:spcPts val="0"/>
              </a:spcBef>
              <a:spcAft>
                <a:spcPts val="800"/>
              </a:spcAft>
              <a:buNone/>
            </a:pPr>
            <a:r>
              <a:rPr lang="en-US" sz="1400">
                <a:latin typeface="Calibri" panose="020F0502020204030204" pitchFamily="34" charset="0"/>
                <a:ea typeface="Times New Roman" panose="02020603050405020304" pitchFamily="18" charset="0"/>
                <a:cs typeface="Times New Roman" panose="02020603050405020304" pitchFamily="18" charset="0"/>
              </a:rPr>
              <a:t>Secure Microsoft Office mobile apps</a:t>
            </a:r>
          </a:p>
          <a:p>
            <a:pPr marL="457200" lvl="1" indent="0">
              <a:spcBef>
                <a:spcPts val="0"/>
              </a:spcBef>
              <a:spcAft>
                <a:spcPts val="800"/>
              </a:spcAft>
              <a:buNone/>
            </a:pPr>
            <a:r>
              <a:rPr lang="en-US" sz="1400">
                <a:latin typeface="Calibri" panose="020F0502020204030204" pitchFamily="34" charset="0"/>
                <a:ea typeface="Times New Roman" panose="02020603050405020304" pitchFamily="18" charset="0"/>
                <a:cs typeface="Times New Roman" panose="02020603050405020304" pitchFamily="18" charset="0"/>
              </a:rPr>
              <a:t>Actions: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Encrypt work files.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Require a PIN to access work files.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Require the PIN to be reset after five failed attempts.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Block work files from being backed up in iTunes, iCloud, or Android backup services.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Require work files to only be saved to OneDrive or SharePoint.</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Prevent protected apps from loading work files on jailbroken or rooted devices.</a:t>
            </a:r>
          </a:p>
          <a:p>
            <a:pPr lvl="2">
              <a:spcBef>
                <a:spcPts val="0"/>
              </a:spcBef>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Block access to work files if the device is offline for 720 minutes.</a:t>
            </a:r>
          </a:p>
          <a:p>
            <a:pPr lvl="2">
              <a:buFont typeface="Wingdings" panose="05000000000000000000" pitchFamily="2" charset="2"/>
              <a:buChar char="§"/>
            </a:pPr>
            <a:r>
              <a:rPr lang="en-US" sz="1400">
                <a:latin typeface="Calibri" panose="020F0502020204030204" pitchFamily="34" charset="0"/>
                <a:ea typeface="Times New Roman" panose="02020603050405020304" pitchFamily="18" charset="0"/>
                <a:cs typeface="Times New Roman" panose="02020603050405020304" pitchFamily="18" charset="0"/>
              </a:rPr>
              <a:t>Remove work files if device is offline for 90 days.</a:t>
            </a:r>
            <a:endParaRPr lang="en-US" sz="14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of corporate data versus personal data">
            <a:extLst>
              <a:ext uri="{FF2B5EF4-FFF2-40B4-BE49-F238E27FC236}">
                <a16:creationId xmlns:a16="http://schemas.microsoft.com/office/drawing/2014/main" id="{96E9C97B-C9A1-466B-9D2A-D624BF0DAEF0}"/>
              </a:ext>
            </a:extLst>
          </p:cNvPr>
          <p:cNvPicPr>
            <a:picLocks noChangeAspect="1"/>
          </p:cNvPicPr>
          <p:nvPr/>
        </p:nvPicPr>
        <p:blipFill rotWithShape="1">
          <a:blip r:embed="rId2">
            <a:extLst>
              <a:ext uri="{28A0092B-C50C-407E-A947-70E740481C1C}">
                <a14:useLocalDpi xmlns:a14="http://schemas.microsoft.com/office/drawing/2010/main" val="0"/>
              </a:ext>
            </a:extLst>
          </a:blip>
          <a:srcRect l="2856" r="5663" b="4"/>
          <a:stretch/>
        </p:blipFill>
        <p:spPr bwMode="auto">
          <a:xfrm>
            <a:off x="5977788" y="799352"/>
            <a:ext cx="5425410" cy="5259296"/>
          </a:xfrm>
          <a:prstGeom prst="rect">
            <a:avLst/>
          </a:prstGeom>
        </p:spPr>
      </p:pic>
    </p:spTree>
    <p:extLst>
      <p:ext uri="{BB962C8B-B14F-4D97-AF65-F5344CB8AC3E}">
        <p14:creationId xmlns:p14="http://schemas.microsoft.com/office/powerpoint/2010/main" val="1636730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793662" y="386930"/>
            <a:ext cx="10066122" cy="1298448"/>
          </a:xfrm>
        </p:spPr>
        <p:txBody>
          <a:bodyPr anchor="b">
            <a:normAutofit/>
          </a:bodyPr>
          <a:lstStyle/>
          <a:p>
            <a:r>
              <a:rPr lang="en-US" sz="4800" b="1" kern="0">
                <a:latin typeface="Calibri" panose="020F0502020204030204" pitchFamily="34" charset="0"/>
                <a:ea typeface="SimSun" panose="02010600030101010101" pitchFamily="2" charset="-122"/>
                <a:cs typeface="Times New Roman" panose="02020603050405020304" pitchFamily="18" charset="0"/>
              </a:rPr>
              <a:t>Cloud PC endpoints</a:t>
            </a:r>
            <a:endParaRPr lang="en-US" sz="4800"/>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793661" y="2599509"/>
            <a:ext cx="4530898" cy="3639450"/>
          </a:xfrm>
        </p:spPr>
        <p:txBody>
          <a:bodyPr anchor="ctr">
            <a:normAutofit/>
          </a:bodyPr>
          <a:lstStyle/>
          <a:p>
            <a:r>
              <a:rPr lang="en-US" sz="2000">
                <a:latin typeface="Calibri" panose="020F0502020204030204" pitchFamily="34" charset="0"/>
                <a:ea typeface="SimSun" panose="02010600030101010101" pitchFamily="2" charset="-122"/>
                <a:cs typeface="Times New Roman" panose="02020603050405020304" pitchFamily="18" charset="0"/>
              </a:rPr>
              <a:t>Compliance Administrator</a:t>
            </a:r>
          </a:p>
          <a:p>
            <a:r>
              <a:rPr lang="en-US" sz="2000">
                <a:latin typeface="Calibri" panose="020F0502020204030204" pitchFamily="34" charset="0"/>
                <a:ea typeface="SimSun" panose="02010600030101010101" pitchFamily="2" charset="-122"/>
                <a:cs typeface="Times New Roman" panose="02020603050405020304" pitchFamily="18" charset="0"/>
              </a:rPr>
              <a:t>Compliance Data Administrator</a:t>
            </a:r>
          </a:p>
          <a:p>
            <a:r>
              <a:rPr lang="en-US" sz="2000">
                <a:latin typeface="Calibri" panose="020F0502020204030204" pitchFamily="34" charset="0"/>
                <a:ea typeface="SimSun" panose="02010600030101010101" pitchFamily="2" charset="-122"/>
                <a:cs typeface="Times New Roman" panose="02020603050405020304" pitchFamily="18" charset="0"/>
              </a:rPr>
              <a:t>Intune Administrator</a:t>
            </a:r>
          </a:p>
          <a:p>
            <a:r>
              <a:rPr lang="en-US" sz="2000">
                <a:latin typeface="Calibri" panose="020F0502020204030204" pitchFamily="34" charset="0"/>
                <a:ea typeface="SimSun" panose="02010600030101010101" pitchFamily="2" charset="-122"/>
                <a:cs typeface="Times New Roman" panose="02020603050405020304" pitchFamily="18" charset="0"/>
              </a:rPr>
              <a:t>Message Center Reader</a:t>
            </a:r>
          </a:p>
          <a:p>
            <a:r>
              <a:rPr lang="en-US" sz="2000">
                <a:latin typeface="Calibri" panose="020F0502020204030204" pitchFamily="34" charset="0"/>
                <a:ea typeface="SimSun" panose="02010600030101010101" pitchFamily="2" charset="-122"/>
                <a:cs typeface="Times New Roman" panose="02020603050405020304" pitchFamily="18" charset="0"/>
              </a:rPr>
              <a:t>Security Administrator</a:t>
            </a:r>
          </a:p>
          <a:p>
            <a:r>
              <a:rPr lang="en-US" sz="2000">
                <a:latin typeface="Calibri" panose="020F0502020204030204" pitchFamily="34" charset="0"/>
                <a:ea typeface="SimSun" panose="02010600030101010101" pitchFamily="2" charset="-122"/>
                <a:cs typeface="Times New Roman" panose="02020603050405020304" pitchFamily="18" charset="0"/>
              </a:rPr>
              <a:t>Security Operator</a:t>
            </a:r>
          </a:p>
          <a:p>
            <a:r>
              <a:rPr lang="en-US" sz="2000" kern="0">
                <a:latin typeface="Calibri" panose="020F0502020204030204" pitchFamily="34" charset="0"/>
                <a:ea typeface="SimSun" panose="02010600030101010101" pitchFamily="2" charset="-122"/>
                <a:cs typeface="Times New Roman" panose="02020603050405020304" pitchFamily="18" charset="0"/>
              </a:rPr>
              <a:t>Security Reader</a:t>
            </a:r>
          </a:p>
          <a:p>
            <a:pPr marL="0" indent="0">
              <a:buNone/>
            </a:pPr>
            <a:endParaRPr lang="en-US" sz="2000"/>
          </a:p>
        </p:txBody>
      </p:sp>
      <p:pic>
        <p:nvPicPr>
          <p:cNvPr id="4" name="Picture 3" descr="Choose your own framework logo">
            <a:extLst>
              <a:ext uri="{FF2B5EF4-FFF2-40B4-BE49-F238E27FC236}">
                <a16:creationId xmlns:a16="http://schemas.microsoft.com/office/drawing/2014/main" id="{46EF761D-0E53-4A63-AE53-636DC0CEC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98832" y="3315086"/>
            <a:ext cx="5150277" cy="2128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148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774700" y="762000"/>
            <a:ext cx="3595973" cy="3018430"/>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Identity roles and privileges for a Windows 365 cloud PC</a:t>
            </a:r>
            <a:endParaRPr lang="en-US">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DFF04B3C-33F0-440B-93DC-8421092616F6}"/>
              </a:ext>
            </a:extLst>
          </p:cNvPr>
          <p:cNvSpPr>
            <a:spLocks noGrp="1"/>
          </p:cNvSpPr>
          <p:nvPr>
            <p:ph idx="1"/>
          </p:nvPr>
        </p:nvSpPr>
        <p:spPr>
          <a:xfrm>
            <a:off x="5259592" y="909143"/>
            <a:ext cx="4007581" cy="5029586"/>
          </a:xfrm>
        </p:spPr>
        <p:txBody>
          <a:bodyPr anchor="ctr">
            <a:normAutofit/>
          </a:bodyPr>
          <a:lstStyle/>
          <a:p>
            <a:r>
              <a:rPr lang="en-US" sz="2400" b="1" dirty="0">
                <a:latin typeface="Calibri" panose="020F0502020204030204" pitchFamily="34" charset="0"/>
                <a:ea typeface="SimSun" panose="02010600030101010101" pitchFamily="2" charset="-122"/>
                <a:cs typeface="Times New Roman" panose="02020603050405020304" pitchFamily="18" charset="0"/>
              </a:rPr>
              <a:t>Azure Subscription Owner</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Has global access to all resources in the Azure subscription</a:t>
            </a:r>
            <a:endParaRPr lang="en-US" dirty="0">
              <a:latin typeface="Calibri" panose="020F0502020204030204" pitchFamily="34" charset="0"/>
              <a:ea typeface="SimSun" panose="02010600030101010101" pitchFamily="2" charset="-122"/>
              <a:cs typeface="Times New Roman" panose="02020603050405020304" pitchFamily="18" charset="0"/>
            </a:endParaRPr>
          </a:p>
          <a:p>
            <a:r>
              <a:rPr lang="en-US" sz="2400" b="1" dirty="0">
                <a:latin typeface="Calibri" panose="020F0502020204030204" pitchFamily="34" charset="0"/>
                <a:ea typeface="SimSun" panose="02010600030101010101" pitchFamily="2" charset="-122"/>
                <a:cs typeface="Times New Roman" panose="02020603050405020304" pitchFamily="18" charset="0"/>
              </a:rPr>
              <a:t>Intune Administrator</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Has global permissions within Microsoft Intune</a:t>
            </a:r>
            <a:endParaRPr lang="en-US" dirty="0">
              <a:latin typeface="Calibri" panose="020F0502020204030204" pitchFamily="34" charset="0"/>
              <a:ea typeface="SimSun" panose="02010600030101010101" pitchFamily="2" charset="-122"/>
              <a:cs typeface="Times New Roman" panose="02020603050405020304" pitchFamily="18" charset="0"/>
            </a:endParaRPr>
          </a:p>
          <a:p>
            <a:r>
              <a:rPr lang="en-US" sz="2400" b="1" dirty="0">
                <a:latin typeface="Calibri" panose="020F0502020204030204" pitchFamily="34" charset="0"/>
                <a:ea typeface="Times New Roman" panose="02020603050405020304" pitchFamily="18" charset="0"/>
                <a:cs typeface="Times New Roman" panose="02020603050405020304" pitchFamily="18" charset="0"/>
              </a:rPr>
              <a:t>Domain Administrator</a:t>
            </a:r>
          </a:p>
          <a:p>
            <a:pPr lvl="1"/>
            <a:r>
              <a:rPr lang="en-US" dirty="0">
                <a:latin typeface="Calibri" panose="020F0502020204030204" pitchFamily="34" charset="0"/>
                <a:ea typeface="Times New Roman" panose="02020603050405020304" pitchFamily="18" charset="0"/>
                <a:cs typeface="Times New Roman" panose="02020603050405020304" pitchFamily="18" charset="0"/>
              </a:rPr>
              <a:t>Able to create computer accounts in your on-premises domain</a:t>
            </a:r>
            <a:endParaRPr lang="en-US" dirty="0"/>
          </a:p>
        </p:txBody>
      </p:sp>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Laptop Secure">
            <a:extLst>
              <a:ext uri="{FF2B5EF4-FFF2-40B4-BE49-F238E27FC236}">
                <a16:creationId xmlns:a16="http://schemas.microsoft.com/office/drawing/2014/main" id="{F125C03D-9E1A-41C7-BDF5-4F066AF50F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6105" y="4214253"/>
            <a:ext cx="2173848" cy="2173848"/>
          </a:xfrm>
          <a:prstGeom prst="rect">
            <a:avLst/>
          </a:prstGeom>
        </p:spPr>
      </p:pic>
      <p:sp>
        <p:nvSpPr>
          <p:cNvPr id="16" name="Rectangle 1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344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774700" y="762000"/>
            <a:ext cx="3759200" cy="3340100"/>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Identity roles and privileges for Universal Print</a:t>
            </a: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Graphic 6" descr="Printer">
            <a:extLst>
              <a:ext uri="{FF2B5EF4-FFF2-40B4-BE49-F238E27FC236}">
                <a16:creationId xmlns:a16="http://schemas.microsoft.com/office/drawing/2014/main" id="{DC43AE92-5F1D-4D9B-9410-D56B2C3FE5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3078" y="2576514"/>
            <a:ext cx="1705848" cy="1705848"/>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22" name="Content Placeholder 2">
            <a:extLst>
              <a:ext uri="{FF2B5EF4-FFF2-40B4-BE49-F238E27FC236}">
                <a16:creationId xmlns:a16="http://schemas.microsoft.com/office/drawing/2014/main" id="{DFF04B3C-33F0-440B-93DC-8421092616F6}"/>
              </a:ext>
            </a:extLst>
          </p:cNvPr>
          <p:cNvSpPr>
            <a:spLocks noGrp="1"/>
          </p:cNvSpPr>
          <p:nvPr>
            <p:ph idx="1"/>
          </p:nvPr>
        </p:nvSpPr>
        <p:spPr>
          <a:xfrm>
            <a:off x="7658103" y="795548"/>
            <a:ext cx="3759198" cy="5275603"/>
          </a:xfrm>
        </p:spPr>
        <p:txBody>
          <a:bodyPr anchor="ctr">
            <a:normAutofit/>
          </a:bodyPr>
          <a:lstStyle/>
          <a:p>
            <a:r>
              <a:rPr lang="en-US" sz="2000" b="1">
                <a:latin typeface="Calibri" panose="020F0502020204030204" pitchFamily="34" charset="0"/>
                <a:ea typeface="SimSun" panose="02010600030101010101" pitchFamily="2" charset="-122"/>
                <a:cs typeface="Times New Roman" panose="02020603050405020304" pitchFamily="18" charset="0"/>
              </a:rPr>
              <a:t>Printer Administrator</a:t>
            </a:r>
          </a:p>
          <a:p>
            <a:r>
              <a:rPr lang="en-US" sz="2000" b="1">
                <a:latin typeface="Calibri" panose="020F0502020204030204" pitchFamily="34" charset="0"/>
                <a:ea typeface="SimSun" panose="02010600030101010101" pitchFamily="2" charset="-122"/>
                <a:cs typeface="Times New Roman" panose="02020603050405020304" pitchFamily="18" charset="0"/>
              </a:rPr>
              <a:t>Printer Technician</a:t>
            </a:r>
          </a:p>
          <a:p>
            <a:pPr marL="0" marR="0">
              <a:spcBef>
                <a:spcPts val="0"/>
              </a:spcBef>
              <a:spcAft>
                <a:spcPts val="800"/>
              </a:spcAft>
            </a:pPr>
            <a:r>
              <a:rPr lang="en-US" sz="2000">
                <a:latin typeface="Calibri" panose="020F0502020204030204" pitchFamily="34" charset="0"/>
                <a:ea typeface="Times New Roman" panose="02020603050405020304" pitchFamily="18" charset="0"/>
                <a:cs typeface="Times New Roman" panose="02020603050405020304" pitchFamily="18" charset="0"/>
              </a:rPr>
              <a:t>Here are the types of licenses that provide access to MEM:</a:t>
            </a:r>
          </a:p>
          <a:p>
            <a:pPr lvl="1">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Intune-only license</a:t>
            </a:r>
          </a:p>
          <a:p>
            <a:pPr lvl="1">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Microsoft 365 E3</a:t>
            </a:r>
          </a:p>
          <a:p>
            <a:pPr lvl="1">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Microsoft E5</a:t>
            </a:r>
          </a:p>
          <a:p>
            <a:pPr lvl="1">
              <a:spcBef>
                <a:spcPts val="0"/>
              </a:spcBef>
              <a:spcAft>
                <a:spcPts val="600"/>
              </a:spcAft>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Enterprise Mobility + Security (EMS) E5</a:t>
            </a:r>
          </a:p>
          <a:p>
            <a:endParaRPr lang="en-US" sz="2000"/>
          </a:p>
        </p:txBody>
      </p:sp>
      <p:pic>
        <p:nvPicPr>
          <p:cNvPr id="15" name="Picture 14">
            <a:extLst>
              <a:ext uri="{FF2B5EF4-FFF2-40B4-BE49-F238E27FC236}">
                <a16:creationId xmlns:a16="http://schemas.microsoft.com/office/drawing/2014/main" id="{CF2F054E-94EE-467A-A1B2-3150BB4287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96918" y="4873625"/>
            <a:ext cx="4621530" cy="1260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28072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rot="16200000">
            <a:off x="-1325880" y="1947672"/>
            <a:ext cx="5961888" cy="2788920"/>
          </a:xfrm>
        </p:spPr>
        <p:txBody>
          <a:bodyPr anchor="ctr">
            <a:normAutofit/>
          </a:bodyPr>
          <a:lstStyle/>
          <a:p>
            <a:r>
              <a:rPr lang="en-US" sz="48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Supported OS</a:t>
            </a:r>
            <a:endParaRPr lang="en-US" sz="4800">
              <a:solidFill>
                <a:schemeClr val="bg1"/>
              </a:solidFill>
            </a:endParaRPr>
          </a:p>
        </p:txBody>
      </p:sp>
      <p:graphicFrame>
        <p:nvGraphicFramePr>
          <p:cNvPr id="25" name="Content Placeholder 2">
            <a:extLst>
              <a:ext uri="{FF2B5EF4-FFF2-40B4-BE49-F238E27FC236}">
                <a16:creationId xmlns:a16="http://schemas.microsoft.com/office/drawing/2014/main" id="{8F7FBEB4-4D6D-403A-8EBB-E952D9C3A5FD}"/>
              </a:ext>
            </a:extLst>
          </p:cNvPr>
          <p:cNvGraphicFramePr>
            <a:graphicFrameLocks/>
          </p:cNvGraphicFramePr>
          <p:nvPr>
            <p:extLst>
              <p:ext uri="{D42A27DB-BD31-4B8C-83A1-F6EECF244321}">
                <p14:modId xmlns:p14="http://schemas.microsoft.com/office/powerpoint/2010/main" val="2802404358"/>
              </p:ext>
            </p:extLst>
          </p:nvPr>
        </p:nvGraphicFramePr>
        <p:xfrm>
          <a:off x="4209075" y="0"/>
          <a:ext cx="7293798" cy="648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4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838200" y="365126"/>
            <a:ext cx="9808597" cy="1146176"/>
          </a:xfrm>
        </p:spPr>
        <p:txBody>
          <a:bodyPr>
            <a:normAutofit/>
          </a:bodyPr>
          <a:lstStyle/>
          <a:p>
            <a:r>
              <a:rPr lang="en-US" b="1" kern="0">
                <a:solidFill>
                  <a:schemeClr val="bg1"/>
                </a:solidFill>
                <a:latin typeface="Calibri" panose="020F0502020204030204" pitchFamily="34" charset="0"/>
                <a:ea typeface="SimSun" panose="02010600030101010101" pitchFamily="2" charset="-122"/>
                <a:cs typeface="Times New Roman" panose="02020603050405020304" pitchFamily="18" charset="0"/>
              </a:rPr>
              <a:t>Windows 11 requirements</a:t>
            </a:r>
            <a:endParaRPr lang="en-US">
              <a:solidFill>
                <a:schemeClr val="bg1"/>
              </a:solidFill>
            </a:endParaRPr>
          </a:p>
        </p:txBody>
      </p:sp>
      <p:sp>
        <p:nvSpPr>
          <p:cNvPr id="16"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838201" y="2055811"/>
            <a:ext cx="7315200" cy="4121152"/>
          </a:xfrm>
        </p:spPr>
        <p:txBody>
          <a:bodyPr>
            <a:normAutofit/>
          </a:bodyPr>
          <a:lstStyle/>
          <a:p>
            <a:pPr marL="0" marR="0">
              <a:spcBef>
                <a:spcPts val="0"/>
              </a:spcBef>
              <a:spcAft>
                <a:spcPts val="800"/>
              </a:spcAft>
            </a:pPr>
            <a:r>
              <a:rPr lang="en-US" sz="1500" dirty="0">
                <a:latin typeface="Calibri" panose="020F0502020204030204" pitchFamily="34" charset="0"/>
                <a:ea typeface="Times New Roman" panose="02020603050405020304" pitchFamily="18" charset="0"/>
                <a:cs typeface="Times New Roman" panose="02020603050405020304" pitchFamily="18" charset="0"/>
              </a:rPr>
              <a:t>Windows 11 compared to Windows 10:</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Processor: 1 gigahertz (GHz) or faster with two or more cores on a compatible 64-bit processor (https://aka.ms/CPUlist) or system on a chip (SoC).</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RAM: 4 gigabytes (GB) or greater.</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Storage: 64 GB</a:t>
            </a:r>
            <a:r>
              <a:rPr lang="en-US" sz="1500" i="1" dirty="0">
                <a:latin typeface="Calibri" panose="020F0502020204030204" pitchFamily="34" charset="0"/>
                <a:ea typeface="Times New Roman" panose="02020603050405020304" pitchFamily="18" charset="0"/>
                <a:cs typeface="Times New Roman" panose="02020603050405020304" pitchFamily="18" charset="0"/>
              </a:rPr>
              <a:t>*</a:t>
            </a:r>
            <a:r>
              <a:rPr lang="en-US" sz="1500" dirty="0">
                <a:latin typeface="Calibri" panose="020F0502020204030204" pitchFamily="34" charset="0"/>
                <a:ea typeface="Times New Roman" panose="02020603050405020304" pitchFamily="18" charset="0"/>
                <a:cs typeface="Times New Roman" panose="02020603050405020304" pitchFamily="18" charset="0"/>
              </a:rPr>
              <a:t> or greater available storage is required to install Windows 11 (additional storage space might be required to download updates and enable specific features).</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Graphics card: Compatible with DirectX 12 or later, with a WDDM 2.0 driver.</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System firmware: UEFI, Secure Boot-capable.</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TPM: Trusted Platform Module (https://docs.microsoft.com/en-us/windows/security/information-protection/tpm/trusted-platform-module-overview).</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Display: High-definition (720p) display, 9" or greater monitor, 8 bits per color channel.</a:t>
            </a:r>
          </a:p>
          <a:p>
            <a:pPr lvl="1">
              <a:spcBef>
                <a:spcPts val="0"/>
              </a:spcBef>
              <a:spcAft>
                <a:spcPts val="800"/>
              </a:spcAft>
              <a:buFont typeface="Wingdings" panose="05000000000000000000" pitchFamily="2" charset="2"/>
              <a:buChar char="§"/>
            </a:pPr>
            <a:r>
              <a:rPr lang="en-US" sz="1500" dirty="0">
                <a:latin typeface="Calibri" panose="020F0502020204030204" pitchFamily="34" charset="0"/>
                <a:ea typeface="Times New Roman" panose="02020603050405020304" pitchFamily="18" charset="0"/>
                <a:cs typeface="Times New Roman" panose="02020603050405020304" pitchFamily="18" charset="0"/>
              </a:rPr>
              <a:t>Internet connection: Internet connectivity is necessary to perform updates.</a:t>
            </a:r>
          </a:p>
          <a:p>
            <a:endParaRPr lang="en-US" sz="1500" dirty="0"/>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13920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2FBC-AFBB-4168-929C-EBA279D7BB8C}"/>
              </a:ext>
            </a:extLst>
          </p:cNvPr>
          <p:cNvSpPr>
            <a:spLocks noGrp="1"/>
          </p:cNvSpPr>
          <p:nvPr>
            <p:ph type="title"/>
          </p:nvPr>
        </p:nvSpPr>
        <p:spPr>
          <a:xfrm>
            <a:off x="838200" y="365125"/>
            <a:ext cx="10515600" cy="779463"/>
          </a:xfrm>
        </p:spPr>
        <p:txBody>
          <a:bodyPr/>
          <a:lstStyle/>
          <a:p>
            <a:r>
              <a:rPr lang="en-US" b="0" i="0" dirty="0">
                <a:solidFill>
                  <a:srgbClr val="171717"/>
                </a:solidFill>
                <a:effectLst/>
                <a:latin typeface="Segoe UI" panose="020B0502040204020203" pitchFamily="34" charset="0"/>
              </a:rPr>
              <a:t>On-premises and Cloud</a:t>
            </a:r>
            <a:endParaRPr lang="en-US" dirty="0"/>
          </a:p>
        </p:txBody>
      </p:sp>
      <p:sp>
        <p:nvSpPr>
          <p:cNvPr id="3" name="Content Placeholder 2">
            <a:extLst>
              <a:ext uri="{FF2B5EF4-FFF2-40B4-BE49-F238E27FC236}">
                <a16:creationId xmlns:a16="http://schemas.microsoft.com/office/drawing/2014/main" id="{0E0ADE7B-3488-474B-BB73-CA71DD8E6C7F}"/>
              </a:ext>
            </a:extLst>
          </p:cNvPr>
          <p:cNvSpPr>
            <a:spLocks noGrp="1"/>
          </p:cNvSpPr>
          <p:nvPr>
            <p:ph idx="1"/>
          </p:nvPr>
        </p:nvSpPr>
        <p:spPr/>
        <p:txBody>
          <a:bodyPr/>
          <a:lstStyle/>
          <a:p>
            <a:endParaRPr lang="en-US"/>
          </a:p>
        </p:txBody>
      </p:sp>
      <p:pic>
        <p:nvPicPr>
          <p:cNvPr id="2050" name="Picture 2" descr="Diagram of Intune infrastructure.">
            <a:extLst>
              <a:ext uri="{FF2B5EF4-FFF2-40B4-BE49-F238E27FC236}">
                <a16:creationId xmlns:a16="http://schemas.microsoft.com/office/drawing/2014/main" id="{EFFBFAF3-25BE-4F6B-8599-CD81F1A0C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6525"/>
            <a:ext cx="12192000" cy="5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4384039" y="365125"/>
            <a:ext cx="7164493" cy="1325563"/>
          </a:xfrm>
        </p:spPr>
        <p:txBody>
          <a:bodyPr>
            <a:norm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Significant differences between Windows 10 and 11</a:t>
            </a:r>
            <a:endParaRPr lang="en-US" dirty="0"/>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4387515" y="2022601"/>
            <a:ext cx="7161017" cy="4154361"/>
          </a:xfrm>
        </p:spPr>
        <p:txBody>
          <a:bodyPr>
            <a:normAutofit/>
          </a:bodyPr>
          <a:lstStyle/>
          <a:p>
            <a:pPr marL="0" marR="0" indent="0">
              <a:spcBef>
                <a:spcPts val="0"/>
              </a:spcBef>
              <a:spcAft>
                <a:spcPts val="800"/>
              </a:spcAft>
              <a:buNone/>
            </a:pPr>
            <a:r>
              <a:rPr lang="en-US" sz="1000" dirty="0">
                <a:latin typeface="Calibri" panose="020F0502020204030204" pitchFamily="34" charset="0"/>
                <a:ea typeface="Times New Roman" panose="02020603050405020304" pitchFamily="18" charset="0"/>
                <a:cs typeface="Times New Roman" panose="02020603050405020304" pitchFamily="18" charset="0"/>
              </a:rPr>
              <a:t>Understand before upgrading. You can find them in the following list:</a:t>
            </a:r>
          </a:p>
          <a:p>
            <a:pPr marL="0" indent="0">
              <a:spcBef>
                <a:spcPts val="0"/>
              </a:spcBef>
              <a:buNone/>
            </a:pPr>
            <a:r>
              <a:rPr lang="en-US" sz="1000" dirty="0">
                <a:latin typeface="Calibri" panose="020F0502020204030204" pitchFamily="34" charset="0"/>
                <a:ea typeface="Times New Roman" panose="02020603050405020304" pitchFamily="18" charset="0"/>
                <a:cs typeface="Times New Roman" panose="02020603050405020304" pitchFamily="18" charset="0"/>
              </a:rPr>
              <a:t>Start is significantly changed in Windows 11, including the following key deprecations and removals:</a:t>
            </a:r>
          </a:p>
          <a:p>
            <a:pPr marL="0" indent="0">
              <a:spcBef>
                <a:spcPts val="0"/>
              </a:spcBef>
              <a:buNone/>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Live tiles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Dynamic previews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Named groups and folders of apps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Pinned apps and sites will not migrate when upgrading from Windows 10.</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New modern icons for Windows.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Teams is integrated into the OS.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The Windows Store app has been updated and allows the installation of Win32 applications.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A new feature with the flexibility of multiple windows and the ability to snap apps side by side.</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Live tiles are no longer available. For glanceable, dynamic content, please check out the new widgets feature.</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Tablet mode is removed and new functionality and capability are included for keyboard attach and detach postures.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Taskbar functionality has changed, including the following:</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People is no longer present on the taskbar.</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Some icons may no longer appear in the system tray (</a:t>
            </a:r>
            <a:r>
              <a:rPr lang="en-US" sz="1000" dirty="0" err="1">
                <a:latin typeface="Calibri" panose="020F0502020204030204" pitchFamily="34" charset="0"/>
                <a:ea typeface="Times New Roman" panose="02020603050405020304" pitchFamily="18" charset="0"/>
                <a:cs typeface="Times New Roman" panose="02020603050405020304" pitchFamily="18" charset="0"/>
              </a:rPr>
              <a:t>systray</a:t>
            </a:r>
            <a:r>
              <a:rPr lang="en-US" sz="1000" dirty="0">
                <a:latin typeface="Calibri" panose="020F0502020204030204" pitchFamily="34" charset="0"/>
                <a:ea typeface="Times New Roman" panose="02020603050405020304" pitchFamily="18" charset="0"/>
                <a:cs typeface="Times New Roman" panose="02020603050405020304" pitchFamily="18" charset="0"/>
              </a:rPr>
              <a:t>), including previous customizations for upgraded devices.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Only alignment to the bottom of the screen is allowed.</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Apps can no longer customize areas of the taskbar.</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Timeline is removed. Some similar functionality is available in Microsoft Edge.</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Internet Explorer is removed. Edge is the recommended replacement and includes IE mode, which may be useful in certain scenarios.</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Math Input Panel is removed.</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Snipping Tool continues to be available but the old design and functionality in the Windows 10 version have been replaced with those of the app previously known as Snip &amp; Sketch.</a:t>
            </a:r>
          </a:p>
          <a:p>
            <a:pPr lvl="1">
              <a:spcBef>
                <a:spcPts val="0"/>
              </a:spcBef>
              <a:buFont typeface="Wingdings" panose="05000000000000000000" pitchFamily="2" charset="2"/>
              <a:buChar char="§"/>
            </a:pPr>
            <a:r>
              <a:rPr lang="en-US" sz="1000" dirty="0">
                <a:latin typeface="Calibri" panose="020F0502020204030204" pitchFamily="34" charset="0"/>
                <a:ea typeface="Times New Roman" panose="02020603050405020304" pitchFamily="18" charset="0"/>
                <a:cs typeface="Times New Roman" panose="02020603050405020304" pitchFamily="18" charset="0"/>
              </a:rPr>
              <a:t>Center alignment on the desktop.</a:t>
            </a:r>
          </a:p>
          <a:p>
            <a:endParaRPr lang="en-US" sz="1000" dirty="0"/>
          </a:p>
        </p:txBody>
      </p:sp>
      <p:grpSp>
        <p:nvGrpSpPr>
          <p:cNvPr id="4" name="Group 3">
            <a:extLst>
              <a:ext uri="{FF2B5EF4-FFF2-40B4-BE49-F238E27FC236}">
                <a16:creationId xmlns:a16="http://schemas.microsoft.com/office/drawing/2014/main" id="{8952401E-4356-4468-AFB7-16783ACE169E}"/>
              </a:ext>
            </a:extLst>
          </p:cNvPr>
          <p:cNvGrpSpPr>
            <a:grpSpLocks/>
          </p:cNvGrpSpPr>
          <p:nvPr/>
        </p:nvGrpSpPr>
        <p:grpSpPr bwMode="auto">
          <a:xfrm>
            <a:off x="480060" y="2253897"/>
            <a:ext cx="3425957" cy="2349724"/>
            <a:chOff x="1440" y="9418"/>
            <a:chExt cx="7940" cy="5556"/>
          </a:xfrm>
        </p:grpSpPr>
        <p:pic>
          <p:nvPicPr>
            <p:cNvPr id="5" name="Picture 4">
              <a:extLst>
                <a:ext uri="{FF2B5EF4-FFF2-40B4-BE49-F238E27FC236}">
                  <a16:creationId xmlns:a16="http://schemas.microsoft.com/office/drawing/2014/main" id="{2E811020-2C39-48B3-9F23-AC83BAB50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 y="9418"/>
              <a:ext cx="7875" cy="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96">
              <a:extLst>
                <a:ext uri="{FF2B5EF4-FFF2-40B4-BE49-F238E27FC236}">
                  <a16:creationId xmlns:a16="http://schemas.microsoft.com/office/drawing/2014/main" id="{659603D0-FEFD-469A-B102-1F3DE8B7E870}"/>
                </a:ext>
              </a:extLst>
            </p:cNvPr>
            <p:cNvSpPr txBox="1">
              <a:spLocks noChangeArrowheads="1"/>
            </p:cNvSpPr>
            <p:nvPr/>
          </p:nvSpPr>
          <p:spPr bwMode="auto">
            <a:xfrm>
              <a:off x="1505" y="14452"/>
              <a:ext cx="7875" cy="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16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6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21 Compatibility errors</a:t>
              </a:r>
            </a:p>
          </p:txBody>
        </p:sp>
      </p:grpSp>
    </p:spTree>
    <p:extLst>
      <p:ext uri="{BB962C8B-B14F-4D97-AF65-F5344CB8AC3E}">
        <p14:creationId xmlns:p14="http://schemas.microsoft.com/office/powerpoint/2010/main" val="41132084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Windows 11 Desktop</a:t>
            </a:r>
          </a:p>
        </p:txBody>
      </p:sp>
      <p:grpSp>
        <p:nvGrpSpPr>
          <p:cNvPr id="4" name="Group 3">
            <a:extLst>
              <a:ext uri="{FF2B5EF4-FFF2-40B4-BE49-F238E27FC236}">
                <a16:creationId xmlns:a16="http://schemas.microsoft.com/office/drawing/2014/main" id="{8A8CBB75-9745-4CFA-871A-5E4F0FC8401F}"/>
              </a:ext>
            </a:extLst>
          </p:cNvPr>
          <p:cNvGrpSpPr>
            <a:grpSpLocks/>
          </p:cNvGrpSpPr>
          <p:nvPr/>
        </p:nvGrpSpPr>
        <p:grpSpPr bwMode="auto">
          <a:xfrm>
            <a:off x="973014" y="1409298"/>
            <a:ext cx="9917723" cy="5448702"/>
            <a:chOff x="1440" y="3239"/>
            <a:chExt cx="10197" cy="6790"/>
          </a:xfrm>
        </p:grpSpPr>
        <p:pic>
          <p:nvPicPr>
            <p:cNvPr id="5" name="Picture 4">
              <a:extLst>
                <a:ext uri="{FF2B5EF4-FFF2-40B4-BE49-F238E27FC236}">
                  <a16:creationId xmlns:a16="http://schemas.microsoft.com/office/drawing/2014/main" id="{4E6325DC-2F0F-4010-86CF-86FDD99DD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 y="3239"/>
              <a:ext cx="10197" cy="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99">
              <a:extLst>
                <a:ext uri="{FF2B5EF4-FFF2-40B4-BE49-F238E27FC236}">
                  <a16:creationId xmlns:a16="http://schemas.microsoft.com/office/drawing/2014/main" id="{FC30D37F-B0F1-4945-AC20-5341CE220F6C}"/>
                </a:ext>
              </a:extLst>
            </p:cNvPr>
            <p:cNvSpPr txBox="1">
              <a:spLocks noChangeArrowheads="1"/>
            </p:cNvSpPr>
            <p:nvPr/>
          </p:nvSpPr>
          <p:spPr bwMode="auto">
            <a:xfrm>
              <a:off x="1440" y="9609"/>
              <a:ext cx="10197"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rmAutofit/>
            </a:bodyPr>
            <a:lstStyle/>
            <a:p>
              <a:pPr marL="0" marR="0">
                <a:lnSpc>
                  <a:spcPct val="90000"/>
                </a:lnSpc>
                <a:spcBef>
                  <a:spcPts val="0"/>
                </a:spcBef>
                <a:spcAft>
                  <a:spcPts val="1000"/>
                </a:spcAft>
              </a:pPr>
              <a:r>
                <a:rPr lang="en-US" sz="1300" i="1" u="sng">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en-US" sz="13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22: Windows 11 UI</a:t>
              </a:r>
            </a:p>
          </p:txBody>
        </p:sp>
      </p:grpSp>
    </p:spTree>
    <p:extLst>
      <p:ext uri="{BB962C8B-B14F-4D97-AF65-F5344CB8AC3E}">
        <p14:creationId xmlns:p14="http://schemas.microsoft.com/office/powerpoint/2010/main" val="355412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2C98E05-D5EC-4E34-8730-F16AB6966E9D}"/>
              </a:ext>
            </a:extLst>
          </p:cNvPr>
          <p:cNvSpPr>
            <a:spLocks noGrp="1"/>
          </p:cNvSpPr>
          <p:nvPr>
            <p:ph type="ctrTitle"/>
          </p:nvPr>
        </p:nvSpPr>
        <p:spPr>
          <a:xfrm>
            <a:off x="1012644" y="841664"/>
            <a:ext cx="5155073" cy="5156800"/>
          </a:xfrm>
        </p:spPr>
        <p:txBody>
          <a:bodyPr anchor="ctr">
            <a:normAutofit/>
          </a:bodyPr>
          <a:lstStyle/>
          <a:p>
            <a:pPr algn="l"/>
            <a:r>
              <a:rPr lang="en-US" sz="48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Customizing the Logon-Screen, Company Portal and Website</a:t>
            </a:r>
            <a:endParaRPr lang="en-US" sz="4800">
              <a:solidFill>
                <a:schemeClr val="bg1"/>
              </a:solidFill>
            </a:endParaRPr>
          </a:p>
        </p:txBody>
      </p:sp>
      <p:sp>
        <p:nvSpPr>
          <p:cNvPr id="4" name="Subtitle 3">
            <a:extLst>
              <a:ext uri="{FF2B5EF4-FFF2-40B4-BE49-F238E27FC236}">
                <a16:creationId xmlns:a16="http://schemas.microsoft.com/office/drawing/2014/main" id="{ADD8B931-1295-4431-B81B-00BE1C4C92D4}"/>
              </a:ext>
            </a:extLst>
          </p:cNvPr>
          <p:cNvSpPr>
            <a:spLocks noGrp="1"/>
          </p:cNvSpPr>
          <p:nvPr>
            <p:ph type="subTitle" idx="1"/>
          </p:nvPr>
        </p:nvSpPr>
        <p:spPr>
          <a:xfrm>
            <a:off x="6534687" y="841664"/>
            <a:ext cx="4602517" cy="5156800"/>
          </a:xfrm>
        </p:spPr>
        <p:txBody>
          <a:bodyPr anchor="ctr">
            <a:normAutofit/>
          </a:bodyPr>
          <a:lstStyle/>
          <a:p>
            <a:pPr algn="l"/>
            <a:endParaRPr lang="en-US">
              <a:solidFill>
                <a:schemeClr val="bg1"/>
              </a:solidFill>
            </a:endParaRPr>
          </a:p>
        </p:txBody>
      </p:sp>
    </p:spTree>
    <p:extLst>
      <p:ext uri="{BB962C8B-B14F-4D97-AF65-F5344CB8AC3E}">
        <p14:creationId xmlns:p14="http://schemas.microsoft.com/office/powerpoint/2010/main" val="9720072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4384039" y="697038"/>
            <a:ext cx="7164493" cy="1325563"/>
          </a:xfrm>
        </p:spPr>
        <p:txBody>
          <a:bodyPr>
            <a:normAutofit/>
          </a:bodyPr>
          <a:lstStyle/>
          <a:p>
            <a:r>
              <a:rPr lang="en-US" b="1" dirty="0">
                <a:latin typeface="Segoe UI" panose="020B0502040204020203" pitchFamily="34" charset="0"/>
                <a:cs typeface="Segoe UI" panose="020B0502040204020203" pitchFamily="34" charset="0"/>
              </a:rPr>
              <a:t>Customizations</a:t>
            </a:r>
          </a:p>
        </p:txBody>
      </p:sp>
      <p:graphicFrame>
        <p:nvGraphicFramePr>
          <p:cNvPr id="41" name="Content Placeholder 2">
            <a:extLst>
              <a:ext uri="{FF2B5EF4-FFF2-40B4-BE49-F238E27FC236}">
                <a16:creationId xmlns:a16="http://schemas.microsoft.com/office/drawing/2014/main" id="{1987325B-9979-4149-9742-03A18B1D4DA3}"/>
              </a:ext>
            </a:extLst>
          </p:cNvPr>
          <p:cNvGraphicFramePr>
            <a:graphicFrameLocks noGrp="1"/>
          </p:cNvGraphicFramePr>
          <p:nvPr>
            <p:ph idx="1"/>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oup 27">
            <a:extLst>
              <a:ext uri="{FF2B5EF4-FFF2-40B4-BE49-F238E27FC236}">
                <a16:creationId xmlns:a16="http://schemas.microsoft.com/office/drawing/2014/main" id="{8C5CBD17-6136-46EB-8308-C9FDB8A235E0}"/>
              </a:ext>
            </a:extLst>
          </p:cNvPr>
          <p:cNvGrpSpPr/>
          <p:nvPr/>
        </p:nvGrpSpPr>
        <p:grpSpPr>
          <a:xfrm>
            <a:off x="151813" y="2022601"/>
            <a:ext cx="3565750" cy="2858193"/>
            <a:chOff x="-253279" y="-75534"/>
            <a:chExt cx="2751371" cy="2542655"/>
          </a:xfrm>
        </p:grpSpPr>
        <p:pic>
          <p:nvPicPr>
            <p:cNvPr id="29" name="Picture 28" descr="Graphical user interface, application, Teams&#10;&#10;Description automatically generated">
              <a:extLst>
                <a:ext uri="{FF2B5EF4-FFF2-40B4-BE49-F238E27FC236}">
                  <a16:creationId xmlns:a16="http://schemas.microsoft.com/office/drawing/2014/main" id="{75FC1E60-DDB0-4EA8-8BEF-979530EBAC7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413" y="-75534"/>
              <a:ext cx="2643505" cy="2170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 Box 678">
              <a:extLst>
                <a:ext uri="{FF2B5EF4-FFF2-40B4-BE49-F238E27FC236}">
                  <a16:creationId xmlns:a16="http://schemas.microsoft.com/office/drawing/2014/main" id="{92017471-67F1-44B7-BE52-AE62E2372AA5}"/>
                </a:ext>
              </a:extLst>
            </p:cNvPr>
            <p:cNvSpPr txBox="1"/>
            <p:nvPr/>
          </p:nvSpPr>
          <p:spPr>
            <a:xfrm>
              <a:off x="-253279" y="2208446"/>
              <a:ext cx="2261865" cy="25867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nSpc>
                  <a:spcPct val="90000"/>
                </a:lnSpc>
                <a:spcBef>
                  <a:spcPts val="0"/>
                </a:spcBef>
                <a:spcAft>
                  <a:spcPts val="1000"/>
                </a:spcAft>
              </a:pPr>
              <a:r>
                <a:rPr lang="en-US" sz="1600" i="1" u="sng"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Table </a:t>
              </a:r>
              <a:r>
                <a:rPr lang="en-US" sz="16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4 Company portal – example</a:t>
              </a:r>
            </a:p>
          </p:txBody>
        </p:sp>
      </p:grpSp>
    </p:spTree>
    <p:extLst>
      <p:ext uri="{BB962C8B-B14F-4D97-AF65-F5344CB8AC3E}">
        <p14:creationId xmlns:p14="http://schemas.microsoft.com/office/powerpoint/2010/main" val="578036762"/>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Customizing company portal apps</a:t>
            </a:r>
            <a:endParaRPr lang="en-US" sz="26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73CDF27C-D1E0-4478-8A83-E27D6FD0BE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598985" y="1597180"/>
            <a:ext cx="8344934" cy="4005566"/>
          </a:xfrm>
          <a:custGeom>
            <a:avLst/>
            <a:gdLst>
              <a:gd name="connsiteX0" fmla="*/ 0 w 8344934"/>
              <a:gd name="connsiteY0" fmla="*/ 0 h 4005566"/>
              <a:gd name="connsiteX1" fmla="*/ 512617 w 8344934"/>
              <a:gd name="connsiteY1" fmla="*/ 0 h 4005566"/>
              <a:gd name="connsiteX2" fmla="*/ 858336 w 8344934"/>
              <a:gd name="connsiteY2" fmla="*/ 0 h 4005566"/>
              <a:gd name="connsiteX3" fmla="*/ 1204055 w 8344934"/>
              <a:gd name="connsiteY3" fmla="*/ 0 h 4005566"/>
              <a:gd name="connsiteX4" fmla="*/ 1800121 w 8344934"/>
              <a:gd name="connsiteY4" fmla="*/ 0 h 4005566"/>
              <a:gd name="connsiteX5" fmla="*/ 2229290 w 8344934"/>
              <a:gd name="connsiteY5" fmla="*/ 0 h 4005566"/>
              <a:gd name="connsiteX6" fmla="*/ 2741907 w 8344934"/>
              <a:gd name="connsiteY6" fmla="*/ 0 h 4005566"/>
              <a:gd name="connsiteX7" fmla="*/ 3337974 w 8344934"/>
              <a:gd name="connsiteY7" fmla="*/ 0 h 4005566"/>
              <a:gd name="connsiteX8" fmla="*/ 4017490 w 8344934"/>
              <a:gd name="connsiteY8" fmla="*/ 0 h 4005566"/>
              <a:gd name="connsiteX9" fmla="*/ 4697006 w 8344934"/>
              <a:gd name="connsiteY9" fmla="*/ 0 h 4005566"/>
              <a:gd name="connsiteX10" fmla="*/ 5126174 w 8344934"/>
              <a:gd name="connsiteY10" fmla="*/ 0 h 4005566"/>
              <a:gd name="connsiteX11" fmla="*/ 5471892 w 8344934"/>
              <a:gd name="connsiteY11" fmla="*/ 0 h 4005566"/>
              <a:gd name="connsiteX12" fmla="*/ 5901060 w 8344934"/>
              <a:gd name="connsiteY12" fmla="*/ 0 h 4005566"/>
              <a:gd name="connsiteX13" fmla="*/ 6246779 w 8344934"/>
              <a:gd name="connsiteY13" fmla="*/ 0 h 4005566"/>
              <a:gd name="connsiteX14" fmla="*/ 6842846 w 8344934"/>
              <a:gd name="connsiteY14" fmla="*/ 0 h 4005566"/>
              <a:gd name="connsiteX15" fmla="*/ 7522362 w 8344934"/>
              <a:gd name="connsiteY15" fmla="*/ 0 h 4005566"/>
              <a:gd name="connsiteX16" fmla="*/ 8344934 w 8344934"/>
              <a:gd name="connsiteY16" fmla="*/ 0 h 4005566"/>
              <a:gd name="connsiteX17" fmla="*/ 8344934 w 8344934"/>
              <a:gd name="connsiteY17" fmla="*/ 532168 h 4005566"/>
              <a:gd name="connsiteX18" fmla="*/ 8344934 w 8344934"/>
              <a:gd name="connsiteY18" fmla="*/ 1024280 h 4005566"/>
              <a:gd name="connsiteX19" fmla="*/ 8344934 w 8344934"/>
              <a:gd name="connsiteY19" fmla="*/ 1516393 h 4005566"/>
              <a:gd name="connsiteX20" fmla="*/ 8344934 w 8344934"/>
              <a:gd name="connsiteY20" fmla="*/ 2088617 h 4005566"/>
              <a:gd name="connsiteX21" fmla="*/ 8344934 w 8344934"/>
              <a:gd name="connsiteY21" fmla="*/ 2620785 h 4005566"/>
              <a:gd name="connsiteX22" fmla="*/ 8344934 w 8344934"/>
              <a:gd name="connsiteY22" fmla="*/ 3112897 h 4005566"/>
              <a:gd name="connsiteX23" fmla="*/ 8344934 w 8344934"/>
              <a:gd name="connsiteY23" fmla="*/ 4005566 h 4005566"/>
              <a:gd name="connsiteX24" fmla="*/ 7999215 w 8344934"/>
              <a:gd name="connsiteY24" fmla="*/ 4005566 h 4005566"/>
              <a:gd name="connsiteX25" fmla="*/ 7403149 w 8344934"/>
              <a:gd name="connsiteY25" fmla="*/ 4005566 h 4005566"/>
              <a:gd name="connsiteX26" fmla="*/ 6973981 w 8344934"/>
              <a:gd name="connsiteY26" fmla="*/ 4005566 h 4005566"/>
              <a:gd name="connsiteX27" fmla="*/ 6294465 w 8344934"/>
              <a:gd name="connsiteY27" fmla="*/ 4005566 h 4005566"/>
              <a:gd name="connsiteX28" fmla="*/ 5948746 w 8344934"/>
              <a:gd name="connsiteY28" fmla="*/ 4005566 h 4005566"/>
              <a:gd name="connsiteX29" fmla="*/ 5269230 w 8344934"/>
              <a:gd name="connsiteY29" fmla="*/ 4005566 h 4005566"/>
              <a:gd name="connsiteX30" fmla="*/ 4506264 w 8344934"/>
              <a:gd name="connsiteY30" fmla="*/ 4005566 h 4005566"/>
              <a:gd name="connsiteX31" fmla="*/ 4077096 w 8344934"/>
              <a:gd name="connsiteY31" fmla="*/ 4005566 h 4005566"/>
              <a:gd name="connsiteX32" fmla="*/ 3481030 w 8344934"/>
              <a:gd name="connsiteY32" fmla="*/ 4005566 h 4005566"/>
              <a:gd name="connsiteX33" fmla="*/ 2884963 w 8344934"/>
              <a:gd name="connsiteY33" fmla="*/ 4005566 h 4005566"/>
              <a:gd name="connsiteX34" fmla="*/ 2539244 w 8344934"/>
              <a:gd name="connsiteY34" fmla="*/ 4005566 h 4005566"/>
              <a:gd name="connsiteX35" fmla="*/ 1776279 w 8344934"/>
              <a:gd name="connsiteY35" fmla="*/ 4005566 h 4005566"/>
              <a:gd name="connsiteX36" fmla="*/ 1096763 w 8344934"/>
              <a:gd name="connsiteY36" fmla="*/ 4005566 h 4005566"/>
              <a:gd name="connsiteX37" fmla="*/ 584145 w 8344934"/>
              <a:gd name="connsiteY37" fmla="*/ 4005566 h 4005566"/>
              <a:gd name="connsiteX38" fmla="*/ 0 w 8344934"/>
              <a:gd name="connsiteY38" fmla="*/ 4005566 h 4005566"/>
              <a:gd name="connsiteX39" fmla="*/ 0 w 8344934"/>
              <a:gd name="connsiteY39" fmla="*/ 3393287 h 4005566"/>
              <a:gd name="connsiteX40" fmla="*/ 0 w 8344934"/>
              <a:gd name="connsiteY40" fmla="*/ 2901174 h 4005566"/>
              <a:gd name="connsiteX41" fmla="*/ 0 w 8344934"/>
              <a:gd name="connsiteY41" fmla="*/ 2328951 h 4005566"/>
              <a:gd name="connsiteX42" fmla="*/ 0 w 8344934"/>
              <a:gd name="connsiteY42" fmla="*/ 1796782 h 4005566"/>
              <a:gd name="connsiteX43" fmla="*/ 0 w 8344934"/>
              <a:gd name="connsiteY43" fmla="*/ 1304670 h 4005566"/>
              <a:gd name="connsiteX44" fmla="*/ 0 w 8344934"/>
              <a:gd name="connsiteY44" fmla="*/ 772502 h 4005566"/>
              <a:gd name="connsiteX45" fmla="*/ 0 w 8344934"/>
              <a:gd name="connsiteY45" fmla="*/ 0 h 400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344934" h="4005566" fill="none" extrusionOk="0">
                <a:moveTo>
                  <a:pt x="0" y="0"/>
                </a:moveTo>
                <a:cubicBezTo>
                  <a:pt x="153573" y="-26948"/>
                  <a:pt x="322722" y="55545"/>
                  <a:pt x="512617" y="0"/>
                </a:cubicBezTo>
                <a:cubicBezTo>
                  <a:pt x="702512" y="-55545"/>
                  <a:pt x="744014" y="17145"/>
                  <a:pt x="858336" y="0"/>
                </a:cubicBezTo>
                <a:cubicBezTo>
                  <a:pt x="972658" y="-17145"/>
                  <a:pt x="1133892" y="31544"/>
                  <a:pt x="1204055" y="0"/>
                </a:cubicBezTo>
                <a:cubicBezTo>
                  <a:pt x="1274218" y="-31544"/>
                  <a:pt x="1555962" y="56117"/>
                  <a:pt x="1800121" y="0"/>
                </a:cubicBezTo>
                <a:cubicBezTo>
                  <a:pt x="2044280" y="-56117"/>
                  <a:pt x="2101519" y="33011"/>
                  <a:pt x="2229290" y="0"/>
                </a:cubicBezTo>
                <a:cubicBezTo>
                  <a:pt x="2357061" y="-33011"/>
                  <a:pt x="2545193" y="4923"/>
                  <a:pt x="2741907" y="0"/>
                </a:cubicBezTo>
                <a:cubicBezTo>
                  <a:pt x="2938621" y="-4923"/>
                  <a:pt x="3207375" y="51494"/>
                  <a:pt x="3337974" y="0"/>
                </a:cubicBezTo>
                <a:cubicBezTo>
                  <a:pt x="3468573" y="-51494"/>
                  <a:pt x="3678982" y="1952"/>
                  <a:pt x="4017490" y="0"/>
                </a:cubicBezTo>
                <a:cubicBezTo>
                  <a:pt x="4355998" y="-1952"/>
                  <a:pt x="4430816" y="18821"/>
                  <a:pt x="4697006" y="0"/>
                </a:cubicBezTo>
                <a:cubicBezTo>
                  <a:pt x="4963196" y="-18821"/>
                  <a:pt x="4948363" y="43113"/>
                  <a:pt x="5126174" y="0"/>
                </a:cubicBezTo>
                <a:cubicBezTo>
                  <a:pt x="5303985" y="-43113"/>
                  <a:pt x="5322790" y="38923"/>
                  <a:pt x="5471892" y="0"/>
                </a:cubicBezTo>
                <a:cubicBezTo>
                  <a:pt x="5620994" y="-38923"/>
                  <a:pt x="5809884" y="18034"/>
                  <a:pt x="5901060" y="0"/>
                </a:cubicBezTo>
                <a:cubicBezTo>
                  <a:pt x="5992236" y="-18034"/>
                  <a:pt x="6141727" y="16190"/>
                  <a:pt x="6246779" y="0"/>
                </a:cubicBezTo>
                <a:cubicBezTo>
                  <a:pt x="6351831" y="-16190"/>
                  <a:pt x="6707685" y="59184"/>
                  <a:pt x="6842846" y="0"/>
                </a:cubicBezTo>
                <a:cubicBezTo>
                  <a:pt x="6978007" y="-59184"/>
                  <a:pt x="7253005" y="37662"/>
                  <a:pt x="7522362" y="0"/>
                </a:cubicBezTo>
                <a:cubicBezTo>
                  <a:pt x="7791719" y="-37662"/>
                  <a:pt x="8126599" y="52689"/>
                  <a:pt x="8344934" y="0"/>
                </a:cubicBezTo>
                <a:cubicBezTo>
                  <a:pt x="8392037" y="171510"/>
                  <a:pt x="8285654" y="377829"/>
                  <a:pt x="8344934" y="532168"/>
                </a:cubicBezTo>
                <a:cubicBezTo>
                  <a:pt x="8404214" y="686507"/>
                  <a:pt x="8313583" y="782280"/>
                  <a:pt x="8344934" y="1024280"/>
                </a:cubicBezTo>
                <a:cubicBezTo>
                  <a:pt x="8376285" y="1266280"/>
                  <a:pt x="8298792" y="1312875"/>
                  <a:pt x="8344934" y="1516393"/>
                </a:cubicBezTo>
                <a:cubicBezTo>
                  <a:pt x="8391076" y="1719911"/>
                  <a:pt x="8313559" y="1966102"/>
                  <a:pt x="8344934" y="2088617"/>
                </a:cubicBezTo>
                <a:cubicBezTo>
                  <a:pt x="8376309" y="2211132"/>
                  <a:pt x="8305603" y="2376668"/>
                  <a:pt x="8344934" y="2620785"/>
                </a:cubicBezTo>
                <a:cubicBezTo>
                  <a:pt x="8384265" y="2864902"/>
                  <a:pt x="8344332" y="2894795"/>
                  <a:pt x="8344934" y="3112897"/>
                </a:cubicBezTo>
                <a:cubicBezTo>
                  <a:pt x="8345536" y="3330999"/>
                  <a:pt x="8254093" y="3719846"/>
                  <a:pt x="8344934" y="4005566"/>
                </a:cubicBezTo>
                <a:cubicBezTo>
                  <a:pt x="8270540" y="4040386"/>
                  <a:pt x="8080689" y="3975370"/>
                  <a:pt x="7999215" y="4005566"/>
                </a:cubicBezTo>
                <a:cubicBezTo>
                  <a:pt x="7917741" y="4035762"/>
                  <a:pt x="7672580" y="3994560"/>
                  <a:pt x="7403149" y="4005566"/>
                </a:cubicBezTo>
                <a:cubicBezTo>
                  <a:pt x="7133718" y="4016572"/>
                  <a:pt x="7072460" y="3982584"/>
                  <a:pt x="6973981" y="4005566"/>
                </a:cubicBezTo>
                <a:cubicBezTo>
                  <a:pt x="6875502" y="4028548"/>
                  <a:pt x="6493232" y="3970745"/>
                  <a:pt x="6294465" y="4005566"/>
                </a:cubicBezTo>
                <a:cubicBezTo>
                  <a:pt x="6095698" y="4040387"/>
                  <a:pt x="6073865" y="3967466"/>
                  <a:pt x="5948746" y="4005566"/>
                </a:cubicBezTo>
                <a:cubicBezTo>
                  <a:pt x="5823627" y="4043666"/>
                  <a:pt x="5549137" y="3960137"/>
                  <a:pt x="5269230" y="4005566"/>
                </a:cubicBezTo>
                <a:cubicBezTo>
                  <a:pt x="4989323" y="4050995"/>
                  <a:pt x="4853809" y="3961454"/>
                  <a:pt x="4506264" y="4005566"/>
                </a:cubicBezTo>
                <a:cubicBezTo>
                  <a:pt x="4158719" y="4049678"/>
                  <a:pt x="4204966" y="3983276"/>
                  <a:pt x="4077096" y="4005566"/>
                </a:cubicBezTo>
                <a:cubicBezTo>
                  <a:pt x="3949226" y="4027856"/>
                  <a:pt x="3698115" y="3970912"/>
                  <a:pt x="3481030" y="4005566"/>
                </a:cubicBezTo>
                <a:cubicBezTo>
                  <a:pt x="3263945" y="4040220"/>
                  <a:pt x="3004493" y="3982372"/>
                  <a:pt x="2884963" y="4005566"/>
                </a:cubicBezTo>
                <a:cubicBezTo>
                  <a:pt x="2765433" y="4028760"/>
                  <a:pt x="2633214" y="3978910"/>
                  <a:pt x="2539244" y="4005566"/>
                </a:cubicBezTo>
                <a:cubicBezTo>
                  <a:pt x="2445274" y="4032222"/>
                  <a:pt x="1997692" y="4003701"/>
                  <a:pt x="1776279" y="4005566"/>
                </a:cubicBezTo>
                <a:cubicBezTo>
                  <a:pt x="1554866" y="4007431"/>
                  <a:pt x="1294770" y="3983316"/>
                  <a:pt x="1096763" y="4005566"/>
                </a:cubicBezTo>
                <a:cubicBezTo>
                  <a:pt x="898756" y="4027816"/>
                  <a:pt x="816674" y="3952939"/>
                  <a:pt x="584145" y="4005566"/>
                </a:cubicBezTo>
                <a:cubicBezTo>
                  <a:pt x="351616" y="4058193"/>
                  <a:pt x="159128" y="3979679"/>
                  <a:pt x="0" y="4005566"/>
                </a:cubicBezTo>
                <a:cubicBezTo>
                  <a:pt x="-1627" y="3793040"/>
                  <a:pt x="58424" y="3535042"/>
                  <a:pt x="0" y="3393287"/>
                </a:cubicBezTo>
                <a:cubicBezTo>
                  <a:pt x="-58424" y="3251532"/>
                  <a:pt x="44886" y="3099932"/>
                  <a:pt x="0" y="2901174"/>
                </a:cubicBezTo>
                <a:cubicBezTo>
                  <a:pt x="-44886" y="2702416"/>
                  <a:pt x="64689" y="2608412"/>
                  <a:pt x="0" y="2328951"/>
                </a:cubicBezTo>
                <a:cubicBezTo>
                  <a:pt x="-64689" y="2049490"/>
                  <a:pt x="59604" y="1973241"/>
                  <a:pt x="0" y="1796782"/>
                </a:cubicBezTo>
                <a:cubicBezTo>
                  <a:pt x="-59604" y="1620323"/>
                  <a:pt x="8213" y="1466246"/>
                  <a:pt x="0" y="1304670"/>
                </a:cubicBezTo>
                <a:cubicBezTo>
                  <a:pt x="-8213" y="1143094"/>
                  <a:pt x="58191" y="994358"/>
                  <a:pt x="0" y="772502"/>
                </a:cubicBezTo>
                <a:cubicBezTo>
                  <a:pt x="-58191" y="550646"/>
                  <a:pt x="75937" y="199026"/>
                  <a:pt x="0" y="0"/>
                </a:cubicBezTo>
                <a:close/>
              </a:path>
              <a:path w="8344934" h="4005566" stroke="0" extrusionOk="0">
                <a:moveTo>
                  <a:pt x="0" y="0"/>
                </a:moveTo>
                <a:cubicBezTo>
                  <a:pt x="129913" y="-33562"/>
                  <a:pt x="290074" y="55461"/>
                  <a:pt x="512617" y="0"/>
                </a:cubicBezTo>
                <a:cubicBezTo>
                  <a:pt x="735160" y="-55461"/>
                  <a:pt x="1102689" y="37477"/>
                  <a:pt x="1275583" y="0"/>
                </a:cubicBezTo>
                <a:cubicBezTo>
                  <a:pt x="1448477" y="-37477"/>
                  <a:pt x="1636265" y="36831"/>
                  <a:pt x="1871649" y="0"/>
                </a:cubicBezTo>
                <a:cubicBezTo>
                  <a:pt x="2107033" y="-36831"/>
                  <a:pt x="2229384" y="1390"/>
                  <a:pt x="2551166" y="0"/>
                </a:cubicBezTo>
                <a:cubicBezTo>
                  <a:pt x="2872948" y="-1390"/>
                  <a:pt x="2963686" y="45621"/>
                  <a:pt x="3230682" y="0"/>
                </a:cubicBezTo>
                <a:cubicBezTo>
                  <a:pt x="3497678" y="-45621"/>
                  <a:pt x="3429198" y="38167"/>
                  <a:pt x="3576400" y="0"/>
                </a:cubicBezTo>
                <a:cubicBezTo>
                  <a:pt x="3723602" y="-38167"/>
                  <a:pt x="3959001" y="22506"/>
                  <a:pt x="4089018" y="0"/>
                </a:cubicBezTo>
                <a:cubicBezTo>
                  <a:pt x="4219035" y="-22506"/>
                  <a:pt x="4436679" y="14782"/>
                  <a:pt x="4685084" y="0"/>
                </a:cubicBezTo>
                <a:cubicBezTo>
                  <a:pt x="4933489" y="-14782"/>
                  <a:pt x="4902736" y="37827"/>
                  <a:pt x="5030803" y="0"/>
                </a:cubicBezTo>
                <a:cubicBezTo>
                  <a:pt x="5158870" y="-37827"/>
                  <a:pt x="5270210" y="29790"/>
                  <a:pt x="5459971" y="0"/>
                </a:cubicBezTo>
                <a:cubicBezTo>
                  <a:pt x="5649732" y="-29790"/>
                  <a:pt x="5806792" y="30795"/>
                  <a:pt x="5972588" y="0"/>
                </a:cubicBezTo>
                <a:cubicBezTo>
                  <a:pt x="6138384" y="-30795"/>
                  <a:pt x="6510171" y="1940"/>
                  <a:pt x="6735554" y="0"/>
                </a:cubicBezTo>
                <a:cubicBezTo>
                  <a:pt x="6960937" y="-1940"/>
                  <a:pt x="7063652" y="3246"/>
                  <a:pt x="7164722" y="0"/>
                </a:cubicBezTo>
                <a:cubicBezTo>
                  <a:pt x="7265792" y="-3246"/>
                  <a:pt x="7546441" y="38397"/>
                  <a:pt x="7677339" y="0"/>
                </a:cubicBezTo>
                <a:cubicBezTo>
                  <a:pt x="7808237" y="-38397"/>
                  <a:pt x="8181048" y="77736"/>
                  <a:pt x="8344934" y="0"/>
                </a:cubicBezTo>
                <a:cubicBezTo>
                  <a:pt x="8375904" y="172066"/>
                  <a:pt x="8274548" y="435728"/>
                  <a:pt x="8344934" y="612279"/>
                </a:cubicBezTo>
                <a:cubicBezTo>
                  <a:pt x="8415320" y="788830"/>
                  <a:pt x="8302445" y="899845"/>
                  <a:pt x="8344934" y="1064336"/>
                </a:cubicBezTo>
                <a:cubicBezTo>
                  <a:pt x="8387423" y="1228827"/>
                  <a:pt x="8336763" y="1497299"/>
                  <a:pt x="8344934" y="1716671"/>
                </a:cubicBezTo>
                <a:cubicBezTo>
                  <a:pt x="8353105" y="1936043"/>
                  <a:pt x="8325613" y="2103539"/>
                  <a:pt x="8344934" y="2369006"/>
                </a:cubicBezTo>
                <a:cubicBezTo>
                  <a:pt x="8364255" y="2634473"/>
                  <a:pt x="8325265" y="2764134"/>
                  <a:pt x="8344934" y="3021341"/>
                </a:cubicBezTo>
                <a:cubicBezTo>
                  <a:pt x="8364603" y="3278549"/>
                  <a:pt x="8293917" y="3254000"/>
                  <a:pt x="8344934" y="3473398"/>
                </a:cubicBezTo>
                <a:cubicBezTo>
                  <a:pt x="8395951" y="3692796"/>
                  <a:pt x="8312372" y="3759981"/>
                  <a:pt x="8344934" y="4005566"/>
                </a:cubicBezTo>
                <a:cubicBezTo>
                  <a:pt x="8110287" y="4014033"/>
                  <a:pt x="8033667" y="3947881"/>
                  <a:pt x="7832317" y="4005566"/>
                </a:cubicBezTo>
                <a:cubicBezTo>
                  <a:pt x="7630967" y="4063251"/>
                  <a:pt x="7522548" y="3997670"/>
                  <a:pt x="7403149" y="4005566"/>
                </a:cubicBezTo>
                <a:cubicBezTo>
                  <a:pt x="7283750" y="4013462"/>
                  <a:pt x="7051039" y="3998603"/>
                  <a:pt x="6890531" y="4005566"/>
                </a:cubicBezTo>
                <a:cubicBezTo>
                  <a:pt x="6730023" y="4012529"/>
                  <a:pt x="6597082" y="3950018"/>
                  <a:pt x="6377914" y="4005566"/>
                </a:cubicBezTo>
                <a:cubicBezTo>
                  <a:pt x="6158746" y="4061114"/>
                  <a:pt x="5810744" y="3994297"/>
                  <a:pt x="5614948" y="4005566"/>
                </a:cubicBezTo>
                <a:cubicBezTo>
                  <a:pt x="5419152" y="4016835"/>
                  <a:pt x="5066330" y="3961788"/>
                  <a:pt x="4851983" y="4005566"/>
                </a:cubicBezTo>
                <a:cubicBezTo>
                  <a:pt x="4637637" y="4049344"/>
                  <a:pt x="4565772" y="3988031"/>
                  <a:pt x="4422815" y="4005566"/>
                </a:cubicBezTo>
                <a:cubicBezTo>
                  <a:pt x="4279858" y="4023101"/>
                  <a:pt x="4046281" y="3990556"/>
                  <a:pt x="3910198" y="4005566"/>
                </a:cubicBezTo>
                <a:cubicBezTo>
                  <a:pt x="3774115" y="4020576"/>
                  <a:pt x="3374571" y="3954636"/>
                  <a:pt x="3230682" y="4005566"/>
                </a:cubicBezTo>
                <a:cubicBezTo>
                  <a:pt x="3086793" y="4056496"/>
                  <a:pt x="2817848" y="3991150"/>
                  <a:pt x="2634615" y="4005566"/>
                </a:cubicBezTo>
                <a:cubicBezTo>
                  <a:pt x="2451382" y="4019982"/>
                  <a:pt x="2268878" y="4000296"/>
                  <a:pt x="2121998" y="4005566"/>
                </a:cubicBezTo>
                <a:cubicBezTo>
                  <a:pt x="1975118" y="4010836"/>
                  <a:pt x="1649699" y="3958939"/>
                  <a:pt x="1442481" y="4005566"/>
                </a:cubicBezTo>
                <a:cubicBezTo>
                  <a:pt x="1235263" y="4052193"/>
                  <a:pt x="984627" y="3927899"/>
                  <a:pt x="679516" y="4005566"/>
                </a:cubicBezTo>
                <a:cubicBezTo>
                  <a:pt x="374406" y="4083233"/>
                  <a:pt x="231440" y="3935029"/>
                  <a:pt x="0" y="4005566"/>
                </a:cubicBezTo>
                <a:cubicBezTo>
                  <a:pt x="-69896" y="3713262"/>
                  <a:pt x="74906" y="3524633"/>
                  <a:pt x="0" y="3353231"/>
                </a:cubicBezTo>
                <a:cubicBezTo>
                  <a:pt x="-74906" y="3181829"/>
                  <a:pt x="42882" y="2918963"/>
                  <a:pt x="0" y="2700896"/>
                </a:cubicBezTo>
                <a:cubicBezTo>
                  <a:pt x="-42882" y="2482829"/>
                  <a:pt x="46209" y="2295932"/>
                  <a:pt x="0" y="2088617"/>
                </a:cubicBezTo>
                <a:cubicBezTo>
                  <a:pt x="-46209" y="1881302"/>
                  <a:pt x="20799" y="1731964"/>
                  <a:pt x="0" y="1596504"/>
                </a:cubicBezTo>
                <a:cubicBezTo>
                  <a:pt x="-20799" y="1461044"/>
                  <a:pt x="16780" y="1284826"/>
                  <a:pt x="0" y="984225"/>
                </a:cubicBezTo>
                <a:cubicBezTo>
                  <a:pt x="-16780" y="683624"/>
                  <a:pt x="45327" y="686054"/>
                  <a:pt x="0" y="532168"/>
                </a:cubicBezTo>
                <a:cubicBezTo>
                  <a:pt x="-45327" y="378282"/>
                  <a:pt x="2003" y="254862"/>
                  <a:pt x="0" y="0"/>
                </a:cubicBezTo>
                <a:close/>
              </a:path>
            </a:pathLst>
          </a:custGeom>
          <a:ln w="38100" cap="sq">
            <a:solidFill>
              <a:srgbClr val="000000"/>
            </a:solidFill>
            <a:prstDash val="solid"/>
            <a:miter lim="800000"/>
            <a:extLst>
              <a:ext uri="{C807C97D-BFC1-408E-A445-0C87EB9F89A2}">
                <ask:lineSketchStyleProps xmlns:ask="http://schemas.microsoft.com/office/drawing/2018/sketchyshapes" sd="1299301890">
                  <a:prstGeom prst="rect">
                    <a:avLst/>
                  </a:prstGeom>
                  <ask:type>
                    <ask:lineSketchScribble/>
                  </ask:type>
                </ask:lineSketchStyleProps>
              </a:ext>
            </a:extLst>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2333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a:xfrm>
            <a:off x="466722" y="586855"/>
            <a:ext cx="3201366" cy="3387497"/>
          </a:xfrm>
        </p:spPr>
        <p:txBody>
          <a:bodyPr anchor="b">
            <a:normAutofit/>
          </a:bodyPr>
          <a:lstStyle/>
          <a:p>
            <a:pPr algn="r"/>
            <a: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Associating your Microsoft Store for Business account with Intune</a:t>
            </a:r>
            <a:endParaRPr lang="en-US" sz="3700">
              <a:solidFill>
                <a:srgbClr val="FFFFFF"/>
              </a:solidFill>
            </a:endParaRPr>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a:xfrm>
            <a:off x="4810259" y="649480"/>
            <a:ext cx="6555347" cy="5546047"/>
          </a:xfrm>
        </p:spPr>
        <p:txBody>
          <a:bodyPr anchor="ctr">
            <a:normAutofit/>
          </a:bodyPr>
          <a:lstStyle/>
          <a:p>
            <a:pPr marL="0" marR="0">
              <a:spcBef>
                <a:spcPts val="0"/>
              </a:spcBef>
              <a:spcAft>
                <a:spcPts val="800"/>
              </a:spcAft>
            </a:pPr>
            <a:r>
              <a:rPr lang="en-US" sz="2000">
                <a:latin typeface="Calibri" panose="020F0502020204030204" pitchFamily="34" charset="0"/>
                <a:ea typeface="Times New Roman" panose="02020603050405020304" pitchFamily="18" charset="0"/>
                <a:cs typeface="Times New Roman" panose="02020603050405020304" pitchFamily="18" charset="0"/>
              </a:rPr>
              <a:t>Association examples:</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You can synchronize the list of apps you have purchased (or that are free) from the store with Intune.</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Apps that are synchronized appear in the MEM admin center; you can assign these apps like any other apps.</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Both online and offline licensed versions of apps are synchronized to Intune. App names will be appended with Online or Offline in the portal.</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You can track how many licenses are available and how many are being used in the Intune administration console.</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Intune blocks the assignment and installation of apps if there is an insufficient number of licenses available.</a:t>
            </a:r>
          </a:p>
          <a:p>
            <a:pPr marL="800100" lvl="1" indent="-342900">
              <a:spcBef>
                <a:spcPts val="0"/>
              </a:spcBef>
              <a:buFont typeface="Wingdings" panose="05000000000000000000" pitchFamily="2" charset="2"/>
              <a:buChar char=""/>
            </a:pPr>
            <a:r>
              <a:rPr lang="en-US" sz="2000">
                <a:latin typeface="Calibri" panose="020F0502020204030204" pitchFamily="34" charset="0"/>
                <a:ea typeface="Times New Roman" panose="02020603050405020304" pitchFamily="18" charset="0"/>
                <a:cs typeface="Times New Roman" panose="02020603050405020304" pitchFamily="18" charset="0"/>
              </a:rPr>
              <a:t>Apps managed by Microsoft Store for Business will automatically revoke licenses when a user leaves the enterprise, or when the administrator removes the user and the user devices.</a:t>
            </a:r>
            <a:br>
              <a:rPr lang="en-US" sz="2000">
                <a:latin typeface="Calibri" panose="020F0502020204030204" pitchFamily="34" charset="0"/>
                <a:ea typeface="Times New Roman" panose="02020603050405020304" pitchFamily="18" charset="0"/>
                <a:cs typeface="Times New Roman" panose="02020603050405020304" pitchFamily="18" charset="0"/>
              </a:rPr>
            </a:br>
            <a:endParaRPr lang="en-US" sz="2000">
              <a:latin typeface="Calibri" panose="020F0502020204030204" pitchFamily="34" charset="0"/>
              <a:ea typeface="Times New Roman" panose="02020603050405020304" pitchFamily="18" charset="0"/>
              <a:cs typeface="Times New Roman" panose="02020603050405020304" pitchFamily="18" charset="0"/>
            </a:endParaRPr>
          </a:p>
          <a:p>
            <a:endParaRPr lang="en-US" sz="2000"/>
          </a:p>
        </p:txBody>
      </p:sp>
    </p:spTree>
    <p:extLst>
      <p:ext uri="{BB962C8B-B14F-4D97-AF65-F5344CB8AC3E}">
        <p14:creationId xmlns:p14="http://schemas.microsoft.com/office/powerpoint/2010/main" val="1072449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98E05-D5EC-4E34-8730-F16AB6966E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F04B3C-33F0-440B-93DC-8421092616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5092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A989-6DEA-4622-ABB4-283592A37424}"/>
              </a:ext>
            </a:extLst>
          </p:cNvPr>
          <p:cNvSpPr>
            <a:spLocks noGrp="1"/>
          </p:cNvSpPr>
          <p:nvPr>
            <p:ph type="ctrTitle"/>
          </p:nvPr>
        </p:nvSpPr>
        <p:spPr>
          <a:xfrm>
            <a:off x="6413111" y="640081"/>
            <a:ext cx="5138808" cy="3352473"/>
          </a:xfrm>
          <a:noFill/>
        </p:spPr>
        <p:txBody>
          <a:bodyPr>
            <a:normAutofit/>
          </a:bodyPr>
          <a:lstStyle/>
          <a:p>
            <a:r>
              <a:rPr lang="en-US" dirty="0"/>
              <a:t>Labs</a:t>
            </a:r>
          </a:p>
        </p:txBody>
      </p:sp>
      <p:sp>
        <p:nvSpPr>
          <p:cNvPr id="4" name="Subtitle 3">
            <a:extLst>
              <a:ext uri="{FF2B5EF4-FFF2-40B4-BE49-F238E27FC236}">
                <a16:creationId xmlns:a16="http://schemas.microsoft.com/office/drawing/2014/main" id="{696987B7-0829-42B5-AD69-903625372950}"/>
              </a:ext>
            </a:extLst>
          </p:cNvPr>
          <p:cNvSpPr>
            <a:spLocks noGrp="1"/>
          </p:cNvSpPr>
          <p:nvPr>
            <p:ph type="subTitle" idx="1"/>
          </p:nvPr>
        </p:nvSpPr>
        <p:spPr>
          <a:xfrm>
            <a:off x="6413110" y="4157147"/>
            <a:ext cx="5138809" cy="2060774"/>
          </a:xfrm>
          <a:noFill/>
        </p:spPr>
        <p:txBody>
          <a:bodyPr>
            <a:normAutofit/>
          </a:bodyPr>
          <a:lstStyle/>
          <a:p>
            <a:endParaRPr lang="en-US"/>
          </a:p>
        </p:txBody>
      </p:sp>
      <p:sp>
        <p:nvSpPr>
          <p:cNvPr id="11" name="Rectangle 10">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Flask">
            <a:extLst>
              <a:ext uri="{FF2B5EF4-FFF2-40B4-BE49-F238E27FC236}">
                <a16:creationId xmlns:a16="http://schemas.microsoft.com/office/drawing/2014/main" id="{BA510D96-16C1-46B4-8F0E-DE74FAACA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33072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71BFB-F07A-4ED2-A3B4-6D06E1FDB13B}"/>
              </a:ext>
            </a:extLst>
          </p:cNvPr>
          <p:cNvSpPr>
            <a:spLocks noGrp="1"/>
          </p:cNvSpPr>
          <p:nvPr>
            <p:ph type="ctrTitle"/>
          </p:nvPr>
        </p:nvSpPr>
        <p:spPr>
          <a:xfrm>
            <a:off x="1024128" y="965199"/>
            <a:ext cx="6766078" cy="4927601"/>
          </a:xfrm>
        </p:spPr>
        <p:txBody>
          <a:bodyPr anchor="ctr">
            <a:normAutofit/>
          </a:bodyPr>
          <a:lstStyle/>
          <a:p>
            <a:pPr algn="r"/>
            <a:r>
              <a:rPr lang="en-US" sz="4800">
                <a:solidFill>
                  <a:schemeClr val="bg1"/>
                </a:solidFill>
              </a:rPr>
              <a:t>Introduction to Microsoft Endpoint Configuration Manager</a:t>
            </a:r>
          </a:p>
        </p:txBody>
      </p:sp>
      <p:sp>
        <p:nvSpPr>
          <p:cNvPr id="3" name="Content Placeholder 2">
            <a:extLst>
              <a:ext uri="{FF2B5EF4-FFF2-40B4-BE49-F238E27FC236}">
                <a16:creationId xmlns:a16="http://schemas.microsoft.com/office/drawing/2014/main" id="{56BCDCB2-1545-4354-A4F4-EEB3E7B3DCEA}"/>
              </a:ext>
            </a:extLst>
          </p:cNvPr>
          <p:cNvSpPr>
            <a:spLocks noGrp="1"/>
          </p:cNvSpPr>
          <p:nvPr>
            <p:ph type="subTitle" idx="1"/>
          </p:nvPr>
        </p:nvSpPr>
        <p:spPr>
          <a:xfrm>
            <a:off x="8438729" y="965198"/>
            <a:ext cx="2707937" cy="4927602"/>
          </a:xfrm>
        </p:spPr>
        <p:txBody>
          <a:bodyPr anchor="ctr">
            <a:normAutofit/>
          </a:bodyPr>
          <a:lstStyle/>
          <a:p>
            <a:pPr algn="l"/>
            <a:r>
              <a:rPr lang="en-US" sz="2000">
                <a:solidFill>
                  <a:srgbClr val="FFC000"/>
                </a:solidFill>
              </a:rPr>
              <a:t>Lesson 2</a:t>
            </a:r>
          </a:p>
        </p:txBody>
      </p:sp>
      <p:cxnSp>
        <p:nvCxnSpPr>
          <p:cNvPr id="10" name="Straight Connector 9">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6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2412</TotalTime>
  <Words>14156</Words>
  <Application>Microsoft Office PowerPoint</Application>
  <PresentationFormat>Widescreen</PresentationFormat>
  <Paragraphs>1006</Paragraphs>
  <Slides>87</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Arial</vt:lpstr>
      <vt:lpstr>Calibri</vt:lpstr>
      <vt:lpstr>Calibri Light</vt:lpstr>
      <vt:lpstr>docons</vt:lpstr>
      <vt:lpstr>Roboto</vt:lpstr>
      <vt:lpstr>Segoe UI</vt:lpstr>
      <vt:lpstr>SegoeUI</vt:lpstr>
      <vt:lpstr>Symbol</vt:lpstr>
      <vt:lpstr>Tw Cen MT</vt:lpstr>
      <vt:lpstr>Wingdings</vt:lpstr>
      <vt:lpstr>Office Theme</vt:lpstr>
      <vt:lpstr>Introduction to Microsoft Endpoint Manager</vt:lpstr>
      <vt:lpstr>Module Overview</vt:lpstr>
      <vt:lpstr>Introduction to Microsoft Endpoint Manager</vt:lpstr>
      <vt:lpstr> What is Microsoft Endpoint Manager?</vt:lpstr>
      <vt:lpstr>MEM – Cloud Driven Intelligence</vt:lpstr>
      <vt:lpstr>Understand Microsoft Intune</vt:lpstr>
      <vt:lpstr>What is Microsoft Intune?</vt:lpstr>
      <vt:lpstr>On-premises and Cloud</vt:lpstr>
      <vt:lpstr>Introduction to Microsoft Endpoint Configuration Manager</vt:lpstr>
      <vt:lpstr>Understand Microsoft Endpoint Configuration Manager</vt:lpstr>
      <vt:lpstr>What is Microsoft Endpoint Configuration Manager?</vt:lpstr>
      <vt:lpstr>When to use Configuration Manager?</vt:lpstr>
      <vt:lpstr>What does MECM support?</vt:lpstr>
      <vt:lpstr>Configuration Management Architecture</vt:lpstr>
      <vt:lpstr>Introduction to Cloud Attach</vt:lpstr>
      <vt:lpstr>What is Cloud Attach?</vt:lpstr>
      <vt:lpstr>Cloud-Attaching On-Prem</vt:lpstr>
      <vt:lpstr>Is co-managed the same as cloud attach?</vt:lpstr>
      <vt:lpstr>What is Tenant attach?</vt:lpstr>
      <vt:lpstr>Introduction to Co-Management</vt:lpstr>
      <vt:lpstr>PowerPoint Presentation</vt:lpstr>
      <vt:lpstr>What is co-management?</vt:lpstr>
      <vt:lpstr>Co-management</vt:lpstr>
      <vt:lpstr>Introduction to Analytics</vt:lpstr>
      <vt:lpstr>Understand Desktop Analytics</vt:lpstr>
      <vt:lpstr>What is Desktop Analytics?</vt:lpstr>
      <vt:lpstr>Analytical Journey</vt:lpstr>
      <vt:lpstr>Windows Analytics and the GCC</vt:lpstr>
      <vt:lpstr>Endpoint analytics</vt:lpstr>
      <vt:lpstr>What is Endpoint analytics? </vt:lpstr>
      <vt:lpstr>What is Windows Autopilot?</vt:lpstr>
      <vt:lpstr>Windows Autopilot</vt:lpstr>
      <vt:lpstr>Knowledge Check</vt:lpstr>
      <vt:lpstr>Introduction to Connectors and Tenant Attach</vt:lpstr>
      <vt:lpstr>Connectors</vt:lpstr>
      <vt:lpstr>Endpoint Manager services</vt:lpstr>
      <vt:lpstr>MEM Connectors </vt:lpstr>
      <vt:lpstr>Summary</vt:lpstr>
      <vt:lpstr> Azure Active Directory Connector?</vt:lpstr>
      <vt:lpstr>Endpoint Manager Admin Center</vt:lpstr>
      <vt:lpstr>Endpoint Manager Structure</vt:lpstr>
      <vt:lpstr>Primary features</vt:lpstr>
      <vt:lpstr>Choose what is right for you!</vt:lpstr>
      <vt:lpstr>Choose what is right for you!</vt:lpstr>
      <vt:lpstr>Tenant Attach </vt:lpstr>
      <vt:lpstr>What is Tenant Attach</vt:lpstr>
      <vt:lpstr>Endpoint Manager admin center portal </vt:lpstr>
      <vt:lpstr>Integrates and Unifies</vt:lpstr>
      <vt:lpstr>Cont. Integrates and Unifies</vt:lpstr>
      <vt:lpstr>Attack surface reduction policy</vt:lpstr>
      <vt:lpstr>Integration and Unification</vt:lpstr>
      <vt:lpstr>Integration and Unification</vt:lpstr>
      <vt:lpstr>Microsoft Endpoint Manager </vt:lpstr>
      <vt:lpstr>Exploring Windows 10 Enterprise in detail</vt:lpstr>
      <vt:lpstr>Windows activation</vt:lpstr>
      <vt:lpstr>Activation Method</vt:lpstr>
      <vt:lpstr>What is WUfB?</vt:lpstr>
      <vt:lpstr>Who should use WUfB?</vt:lpstr>
      <vt:lpstr>Why do I want WUfB?</vt:lpstr>
      <vt:lpstr>Settings</vt:lpstr>
      <vt:lpstr>What does WUfB allow me to configure?</vt:lpstr>
      <vt:lpstr>What is zero trust?</vt:lpstr>
      <vt:lpstr>lesson Summary</vt:lpstr>
      <vt:lpstr>Cloud management Gateway (CMG) </vt:lpstr>
      <vt:lpstr>Cloud management</vt:lpstr>
      <vt:lpstr>PowerPoint Presentation</vt:lpstr>
      <vt:lpstr>Most Common  </vt:lpstr>
      <vt:lpstr>Specific use cases</vt:lpstr>
      <vt:lpstr>Most Common</vt:lpstr>
      <vt:lpstr>PowerPoint Presentation</vt:lpstr>
      <vt:lpstr>Chapter Overview </vt:lpstr>
      <vt:lpstr>Microsoft Endpoint Manager Scenarios.</vt:lpstr>
      <vt:lpstr>What is Physical modern desktop?</vt:lpstr>
      <vt:lpstr>Mobile devices </vt:lpstr>
      <vt:lpstr>Cloud PC endpoints</vt:lpstr>
      <vt:lpstr>Identity roles and privileges for a Windows 365 cloud PC</vt:lpstr>
      <vt:lpstr>Identity roles and privileges for Universal Print</vt:lpstr>
      <vt:lpstr>Supported OS</vt:lpstr>
      <vt:lpstr>Windows 11 requirements</vt:lpstr>
      <vt:lpstr>Significant differences between Windows 10 and 11</vt:lpstr>
      <vt:lpstr>Windows 11 Desktop</vt:lpstr>
      <vt:lpstr>Customizing the Logon-Screen, Company Portal and Website</vt:lpstr>
      <vt:lpstr>Customizations</vt:lpstr>
      <vt:lpstr>Customizing company portal apps</vt:lpstr>
      <vt:lpstr>Associating your Microsoft Store for Business account with Intune</vt:lpstr>
      <vt:lpstr>PowerPoint Presentation</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Garcia</dc:creator>
  <cp:lastModifiedBy>Dr. Garcia</cp:lastModifiedBy>
  <cp:revision>11</cp:revision>
  <dcterms:created xsi:type="dcterms:W3CDTF">2022-01-23T19:17:00Z</dcterms:created>
  <dcterms:modified xsi:type="dcterms:W3CDTF">2022-01-26T20:39:48Z</dcterms:modified>
</cp:coreProperties>
</file>